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66" r:id="rId3"/>
    <p:sldId id="272" r:id="rId4"/>
    <p:sldId id="259" r:id="rId5"/>
    <p:sldId id="265" r:id="rId6"/>
    <p:sldId id="270" r:id="rId7"/>
    <p:sldId id="268" r:id="rId8"/>
    <p:sldId id="27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62B02-5018-2ABD-9FE1-45489463B8E8}" name="Noyce, Penny" initials="PN" userId="S::xtpaskwe@hants.gov.uk::6d8d2b66-b194-45d0-9b82-45d116bdccb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2E0"/>
    <a:srgbClr val="9163CC"/>
    <a:srgbClr val="512E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891010-4D85-409B-8895-FDB9FA371944}" v="86" dt="2026-06-02T14:50:34.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705" autoAdjust="0"/>
  </p:normalViewPr>
  <p:slideViewPr>
    <p:cSldViewPr snapToGrid="0">
      <p:cViewPr varScale="1">
        <p:scale>
          <a:sx n="59" d="100"/>
          <a:sy n="59" d="100"/>
        </p:scale>
        <p:origin x="888" y="52"/>
      </p:cViewPr>
      <p:guideLst>
        <p:guide orient="horz" pos="2160"/>
        <p:guide pos="3840"/>
      </p:guideLst>
    </p:cSldViewPr>
  </p:slideViewPr>
  <p:notesTextViewPr>
    <p:cViewPr>
      <p:scale>
        <a:sx n="1" d="1"/>
        <a:sy n="1" d="1"/>
      </p:scale>
      <p:origin x="0" y="-90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yce, Penny" userId="6d8d2b66-b194-45d0-9b82-45d116bdccb8" providerId="ADAL" clId="{181DDF47-9922-4907-902E-19DC06EFD2A2}"/>
    <pc:docChg chg="undo custSel addSld delSld modSld">
      <pc:chgData name="Noyce, Penny" userId="6d8d2b66-b194-45d0-9b82-45d116bdccb8" providerId="ADAL" clId="{181DDF47-9922-4907-902E-19DC06EFD2A2}" dt="2026-06-02T14:50:41.394" v="1681" actId="6549"/>
      <pc:docMkLst>
        <pc:docMk/>
      </pc:docMkLst>
      <pc:sldChg chg="addSp delSp modSp mod modCm modNotesTx">
        <pc:chgData name="Noyce, Penny" userId="6d8d2b66-b194-45d0-9b82-45d116bdccb8" providerId="ADAL" clId="{181DDF47-9922-4907-902E-19DC06EFD2A2}" dt="2026-06-02T14:50:41.394" v="1681" actId="6549"/>
        <pc:sldMkLst>
          <pc:docMk/>
          <pc:sldMk cId="675998608" sldId="259"/>
        </pc:sldMkLst>
        <pc:spChg chg="del mod">
          <ac:chgData name="Noyce, Penny" userId="6d8d2b66-b194-45d0-9b82-45d116bdccb8" providerId="ADAL" clId="{181DDF47-9922-4907-902E-19DC06EFD2A2}" dt="2026-06-02T07:36:12.940" v="1198" actId="478"/>
          <ac:spMkLst>
            <pc:docMk/>
            <pc:sldMk cId="675998608" sldId="259"/>
            <ac:spMk id="2" creationId="{32E3C4CC-D4EF-2E9D-A15E-8D83E7F51805}"/>
          </ac:spMkLst>
        </pc:spChg>
        <pc:spChg chg="del mod">
          <ac:chgData name="Noyce, Penny" userId="6d8d2b66-b194-45d0-9b82-45d116bdccb8" providerId="ADAL" clId="{181DDF47-9922-4907-902E-19DC06EFD2A2}" dt="2026-06-02T08:28:57.589" v="1446" actId="478"/>
          <ac:spMkLst>
            <pc:docMk/>
            <pc:sldMk cId="675998608" sldId="259"/>
            <ac:spMk id="3" creationId="{13220D64-001C-0800-DD72-FAB4EA3B20E7}"/>
          </ac:spMkLst>
        </pc:spChg>
        <pc:spChg chg="mod topLvl">
          <ac:chgData name="Noyce, Penny" userId="6d8d2b66-b194-45d0-9b82-45d116bdccb8" providerId="ADAL" clId="{181DDF47-9922-4907-902E-19DC06EFD2A2}" dt="2026-06-01T16:48:51.914" v="1167" actId="34135"/>
          <ac:spMkLst>
            <pc:docMk/>
            <pc:sldMk cId="675998608" sldId="259"/>
            <ac:spMk id="4" creationId="{2609919B-6F15-A5FE-9BE4-2937423DFE49}"/>
          </ac:spMkLst>
        </pc:spChg>
        <pc:spChg chg="del">
          <ac:chgData name="Noyce, Penny" userId="6d8d2b66-b194-45d0-9b82-45d116bdccb8" providerId="ADAL" clId="{181DDF47-9922-4907-902E-19DC06EFD2A2}" dt="2026-06-02T08:28:56.201" v="1445" actId="478"/>
          <ac:spMkLst>
            <pc:docMk/>
            <pc:sldMk cId="675998608" sldId="259"/>
            <ac:spMk id="8" creationId="{3B91A316-5384-FD92-E28C-186344E31600}"/>
          </ac:spMkLst>
        </pc:spChg>
        <pc:spChg chg="del mod">
          <ac:chgData name="Noyce, Penny" userId="6d8d2b66-b194-45d0-9b82-45d116bdccb8" providerId="ADAL" clId="{181DDF47-9922-4907-902E-19DC06EFD2A2}" dt="2026-06-02T08:29:02.520" v="1449" actId="478"/>
          <ac:spMkLst>
            <pc:docMk/>
            <pc:sldMk cId="675998608" sldId="259"/>
            <ac:spMk id="10" creationId="{72FDA126-DF9C-A68F-6900-4BF9A7A2F362}"/>
          </ac:spMkLst>
        </pc:spChg>
        <pc:spChg chg="del mod">
          <ac:chgData name="Noyce, Penny" userId="6d8d2b66-b194-45d0-9b82-45d116bdccb8" providerId="ADAL" clId="{181DDF47-9922-4907-902E-19DC06EFD2A2}" dt="2026-06-02T08:29:00.587" v="1448" actId="478"/>
          <ac:spMkLst>
            <pc:docMk/>
            <pc:sldMk cId="675998608" sldId="259"/>
            <ac:spMk id="11" creationId="{3C18519A-F4CD-7328-CD6F-E19DA6CD4527}"/>
          </ac:spMkLst>
        </pc:spChg>
        <pc:spChg chg="del mod">
          <ac:chgData name="Noyce, Penny" userId="6d8d2b66-b194-45d0-9b82-45d116bdccb8" providerId="ADAL" clId="{181DDF47-9922-4907-902E-19DC06EFD2A2}" dt="2026-06-02T08:28:54.507" v="1444" actId="478"/>
          <ac:spMkLst>
            <pc:docMk/>
            <pc:sldMk cId="675998608" sldId="259"/>
            <ac:spMk id="12" creationId="{54D3A114-3873-84E7-DF5E-6ADA03274A16}"/>
          </ac:spMkLst>
        </pc:spChg>
        <pc:spChg chg="add del">
          <ac:chgData name="Noyce, Penny" userId="6d8d2b66-b194-45d0-9b82-45d116bdccb8" providerId="ADAL" clId="{181DDF47-9922-4907-902E-19DC06EFD2A2}" dt="2026-06-02T07:35:37.892" v="1194" actId="478"/>
          <ac:spMkLst>
            <pc:docMk/>
            <pc:sldMk cId="675998608" sldId="259"/>
            <ac:spMk id="14" creationId="{93E70A4A-67A3-88E6-9C8F-13561D3AE032}"/>
          </ac:spMkLst>
        </pc:spChg>
        <pc:spChg chg="add mod">
          <ac:chgData name="Noyce, Penny" userId="6d8d2b66-b194-45d0-9b82-45d116bdccb8" providerId="ADAL" clId="{181DDF47-9922-4907-902E-19DC06EFD2A2}" dt="2026-06-02T07:36:08.133" v="1197"/>
          <ac:spMkLst>
            <pc:docMk/>
            <pc:sldMk cId="675998608" sldId="259"/>
            <ac:spMk id="15" creationId="{027A4A38-1337-DAAD-B4B3-BE8235D58971}"/>
          </ac:spMkLst>
        </pc:spChg>
        <pc:spChg chg="mod topLvl">
          <ac:chgData name="Noyce, Penny" userId="6d8d2b66-b194-45d0-9b82-45d116bdccb8" providerId="ADAL" clId="{181DDF47-9922-4907-902E-19DC06EFD2A2}" dt="2026-06-02T08:32:10.404" v="1504" actId="122"/>
          <ac:spMkLst>
            <pc:docMk/>
            <pc:sldMk cId="675998608" sldId="259"/>
            <ac:spMk id="17" creationId="{FEEEA977-447D-EFA5-6815-02552912FACF}"/>
          </ac:spMkLst>
        </pc:spChg>
        <pc:spChg chg="mod topLvl">
          <ac:chgData name="Noyce, Penny" userId="6d8d2b66-b194-45d0-9b82-45d116bdccb8" providerId="ADAL" clId="{181DDF47-9922-4907-902E-19DC06EFD2A2}" dt="2026-06-02T08:32:15.782" v="1505" actId="122"/>
          <ac:spMkLst>
            <pc:docMk/>
            <pc:sldMk cId="675998608" sldId="259"/>
            <ac:spMk id="18" creationId="{FACA2B66-B8CF-BEEA-27FF-0671F2E8DDBC}"/>
          </ac:spMkLst>
        </pc:spChg>
        <pc:spChg chg="mod topLvl">
          <ac:chgData name="Noyce, Penny" userId="6d8d2b66-b194-45d0-9b82-45d116bdccb8" providerId="ADAL" clId="{181DDF47-9922-4907-902E-19DC06EFD2A2}" dt="2026-06-02T08:32:04.007" v="1503" actId="113"/>
          <ac:spMkLst>
            <pc:docMk/>
            <pc:sldMk cId="675998608" sldId="259"/>
            <ac:spMk id="21" creationId="{3E95BD0A-A392-E846-260A-6306FD538472}"/>
          </ac:spMkLst>
        </pc:spChg>
        <pc:spChg chg="mod topLvl">
          <ac:chgData name="Noyce, Penny" userId="6d8d2b66-b194-45d0-9b82-45d116bdccb8" providerId="ADAL" clId="{181DDF47-9922-4907-902E-19DC06EFD2A2}" dt="2026-06-02T08:32:22.117" v="1507" actId="122"/>
          <ac:spMkLst>
            <pc:docMk/>
            <pc:sldMk cId="675998608" sldId="259"/>
            <ac:spMk id="23" creationId="{FECB0008-D371-C63A-F02E-D20633BAA5C6}"/>
          </ac:spMkLst>
        </pc:spChg>
        <pc:spChg chg="mod topLvl">
          <ac:chgData name="Noyce, Penny" userId="6d8d2b66-b194-45d0-9b82-45d116bdccb8" providerId="ADAL" clId="{181DDF47-9922-4907-902E-19DC06EFD2A2}" dt="2026-06-02T08:32:18.985" v="1506" actId="122"/>
          <ac:spMkLst>
            <pc:docMk/>
            <pc:sldMk cId="675998608" sldId="259"/>
            <ac:spMk id="25" creationId="{B994A123-CEA7-BB39-DA34-5B194EBDC436}"/>
          </ac:spMkLst>
        </pc:spChg>
        <pc:spChg chg="mod">
          <ac:chgData name="Noyce, Penny" userId="6d8d2b66-b194-45d0-9b82-45d116bdccb8" providerId="ADAL" clId="{181DDF47-9922-4907-902E-19DC06EFD2A2}" dt="2026-06-02T09:01:16.722" v="1648" actId="208"/>
          <ac:spMkLst>
            <pc:docMk/>
            <pc:sldMk cId="675998608" sldId="259"/>
            <ac:spMk id="31" creationId="{A9627881-9003-AB40-788A-179FA09DAF46}"/>
          </ac:spMkLst>
        </pc:spChg>
        <pc:spChg chg="del mod">
          <ac:chgData name="Noyce, Penny" userId="6d8d2b66-b194-45d0-9b82-45d116bdccb8" providerId="ADAL" clId="{181DDF47-9922-4907-902E-19DC06EFD2A2}" dt="2026-06-02T08:21:24.746" v="1285" actId="478"/>
          <ac:spMkLst>
            <pc:docMk/>
            <pc:sldMk cId="675998608" sldId="259"/>
            <ac:spMk id="33" creationId="{F8469E01-7273-A958-A890-3601A6BB0E34}"/>
          </ac:spMkLst>
        </pc:spChg>
        <pc:spChg chg="del mod">
          <ac:chgData name="Noyce, Penny" userId="6d8d2b66-b194-45d0-9b82-45d116bdccb8" providerId="ADAL" clId="{181DDF47-9922-4907-902E-19DC06EFD2A2}" dt="2026-06-02T08:21:24.750" v="1287"/>
          <ac:spMkLst>
            <pc:docMk/>
            <pc:sldMk cId="675998608" sldId="259"/>
            <ac:spMk id="35" creationId="{B39E6CCF-C056-ABC8-52EF-9AEF86E5EBED}"/>
          </ac:spMkLst>
        </pc:spChg>
        <pc:grpChg chg="add del mod">
          <ac:chgData name="Noyce, Penny" userId="6d8d2b66-b194-45d0-9b82-45d116bdccb8" providerId="ADAL" clId="{181DDF47-9922-4907-902E-19DC06EFD2A2}" dt="2026-06-01T16:48:28.719" v="1162" actId="165"/>
          <ac:grpSpMkLst>
            <pc:docMk/>
            <pc:sldMk cId="675998608" sldId="259"/>
            <ac:grpSpMk id="5" creationId="{71FBD76D-1AB7-387C-DA34-81CB535E9EDA}"/>
          </ac:grpSpMkLst>
        </pc:grpChg>
        <pc:grpChg chg="add mod">
          <ac:chgData name="Noyce, Penny" userId="6d8d2b66-b194-45d0-9b82-45d116bdccb8" providerId="ADAL" clId="{181DDF47-9922-4907-902E-19DC06EFD2A2}" dt="2026-06-01T16:48:51.914" v="1167" actId="34135"/>
          <ac:grpSpMkLst>
            <pc:docMk/>
            <pc:sldMk cId="675998608" sldId="259"/>
            <ac:grpSpMk id="7" creationId="{327F30A6-1D7B-A38C-CCC7-6C081E1774C3}"/>
          </ac:grpSpMkLst>
        </pc:grpChg>
        <pc:grpChg chg="mod">
          <ac:chgData name="Noyce, Penny" userId="6d8d2b66-b194-45d0-9b82-45d116bdccb8" providerId="ADAL" clId="{181DDF47-9922-4907-902E-19DC06EFD2A2}" dt="2026-06-02T08:29:44.796" v="1457" actId="1076"/>
          <ac:grpSpMkLst>
            <pc:docMk/>
            <pc:sldMk cId="675998608" sldId="259"/>
            <ac:grpSpMk id="16" creationId="{CC4C20ED-A6FF-FA7B-8337-71FB30D8C008}"/>
          </ac:grpSpMkLst>
        </pc:grpChg>
        <pc:picChg chg="add mod ord">
          <ac:chgData name="Noyce, Penny" userId="6d8d2b66-b194-45d0-9b82-45d116bdccb8" providerId="ADAL" clId="{181DDF47-9922-4907-902E-19DC06EFD2A2}" dt="2026-06-01T16:48:51.914" v="1167" actId="34135"/>
          <ac:picMkLst>
            <pc:docMk/>
            <pc:sldMk cId="675998608" sldId="259"/>
            <ac:picMk id="6" creationId="{321CF82C-1791-45FD-7EF7-0930E196127E}"/>
          </ac:picMkLst>
        </pc:picChg>
        <pc:picChg chg="mod topLvl">
          <ac:chgData name="Noyce, Penny" userId="6d8d2b66-b194-45d0-9b82-45d116bdccb8" providerId="ADAL" clId="{181DDF47-9922-4907-902E-19DC06EFD2A2}" dt="2026-06-01T16:48:51.914" v="1167" actId="34135"/>
          <ac:picMkLst>
            <pc:docMk/>
            <pc:sldMk cId="675998608" sldId="259"/>
            <ac:picMk id="9" creationId="{A2B1FD4C-9D88-9806-8003-0F315B868A88}"/>
          </ac:picMkLst>
        </pc:picChg>
        <pc:picChg chg="mod topLvl">
          <ac:chgData name="Noyce, Penny" userId="6d8d2b66-b194-45d0-9b82-45d116bdccb8" providerId="ADAL" clId="{181DDF47-9922-4907-902E-19DC06EFD2A2}" dt="2026-06-01T16:48:51.914" v="1167" actId="34135"/>
          <ac:picMkLst>
            <pc:docMk/>
            <pc:sldMk cId="675998608" sldId="259"/>
            <ac:picMk id="13" creationId="{0E90F651-5261-C4BD-8E22-B5E4333605AB}"/>
          </ac:picMkLst>
        </pc:picChg>
        <pc:picChg chg="del mod topLvl">
          <ac:chgData name="Noyce, Penny" userId="6d8d2b66-b194-45d0-9b82-45d116bdccb8" providerId="ADAL" clId="{181DDF47-9922-4907-902E-19DC06EFD2A2}" dt="2026-06-01T16:48:32.477" v="1163" actId="478"/>
          <ac:picMkLst>
            <pc:docMk/>
            <pc:sldMk cId="675998608" sldId="259"/>
            <ac:picMk id="14" creationId="{93AF28F0-C199-DD57-7254-6753B9806567}"/>
          </ac:picMkLst>
        </pc:picChg>
        <pc:picChg chg="mod topLvl">
          <ac:chgData name="Noyce, Penny" userId="6d8d2b66-b194-45d0-9b82-45d116bdccb8" providerId="ADAL" clId="{181DDF47-9922-4907-902E-19DC06EFD2A2}" dt="2026-06-01T16:48:51.914" v="1167" actId="34135"/>
          <ac:picMkLst>
            <pc:docMk/>
            <pc:sldMk cId="675998608" sldId="259"/>
            <ac:picMk id="19" creationId="{C4399B2E-B361-6155-289B-4D51BBE19C79}"/>
          </ac:picMkLst>
        </pc:picChg>
        <pc:picChg chg="del mod">
          <ac:chgData name="Noyce, Penny" userId="6d8d2b66-b194-45d0-9b82-45d116bdccb8" providerId="ADAL" clId="{181DDF47-9922-4907-902E-19DC06EFD2A2}" dt="2026-06-02T08:28:50.176" v="1440" actId="478"/>
          <ac:picMkLst>
            <pc:docMk/>
            <pc:sldMk cId="675998608" sldId="259"/>
            <ac:picMk id="20" creationId="{80578377-732B-F717-9C4F-0DB36CCBC673}"/>
          </ac:picMkLst>
        </pc:picChg>
        <pc:picChg chg="del mod">
          <ac:chgData name="Noyce, Penny" userId="6d8d2b66-b194-45d0-9b82-45d116bdccb8" providerId="ADAL" clId="{181DDF47-9922-4907-902E-19DC06EFD2A2}" dt="2026-06-02T08:28:50.862" v="1441" actId="478"/>
          <ac:picMkLst>
            <pc:docMk/>
            <pc:sldMk cId="675998608" sldId="259"/>
            <ac:picMk id="22" creationId="{089BA6B8-4415-FCDC-4CD4-8B83684F41CE}"/>
          </ac:picMkLst>
        </pc:picChg>
        <pc:picChg chg="del mod">
          <ac:chgData name="Noyce, Penny" userId="6d8d2b66-b194-45d0-9b82-45d116bdccb8" providerId="ADAL" clId="{181DDF47-9922-4907-902E-19DC06EFD2A2}" dt="2026-06-02T08:29:03.237" v="1450" actId="478"/>
          <ac:picMkLst>
            <pc:docMk/>
            <pc:sldMk cId="675998608" sldId="259"/>
            <ac:picMk id="24" creationId="{0585AAD9-64DE-150B-E2F3-F7BE5768EDCF}"/>
          </ac:picMkLst>
        </pc:picChg>
        <pc:picChg chg="del mod">
          <ac:chgData name="Noyce, Penny" userId="6d8d2b66-b194-45d0-9b82-45d116bdccb8" providerId="ADAL" clId="{181DDF47-9922-4907-902E-19DC06EFD2A2}" dt="2026-06-02T08:28:58.989" v="1447" actId="478"/>
          <ac:picMkLst>
            <pc:docMk/>
            <pc:sldMk cId="675998608" sldId="259"/>
            <ac:picMk id="26" creationId="{BB1F6CDB-A52F-1C5D-B988-D78C091564A6}"/>
          </ac:picMkLst>
        </pc:picChg>
        <pc:picChg chg="mod topLvl">
          <ac:chgData name="Noyce, Penny" userId="6d8d2b66-b194-45d0-9b82-45d116bdccb8" providerId="ADAL" clId="{181DDF47-9922-4907-902E-19DC06EFD2A2}" dt="2026-06-02T08:31:39.348" v="1497" actId="164"/>
          <ac:picMkLst>
            <pc:docMk/>
            <pc:sldMk cId="675998608" sldId="259"/>
            <ac:picMk id="27" creationId="{B29629E8-B168-B32E-BDAF-45BB94EC434F}"/>
          </ac:picMkLst>
        </pc:picChg>
        <pc:picChg chg="mod topLvl">
          <ac:chgData name="Noyce, Penny" userId="6d8d2b66-b194-45d0-9b82-45d116bdccb8" providerId="ADAL" clId="{181DDF47-9922-4907-902E-19DC06EFD2A2}" dt="2026-06-02T08:31:39.348" v="1497" actId="164"/>
          <ac:picMkLst>
            <pc:docMk/>
            <pc:sldMk cId="675998608" sldId="259"/>
            <ac:picMk id="28" creationId="{866A94D0-D2D6-3865-CCC0-193B4F652121}"/>
          </ac:picMkLst>
        </pc:picChg>
        <pc:picChg chg="mod topLvl">
          <ac:chgData name="Noyce, Penny" userId="6d8d2b66-b194-45d0-9b82-45d116bdccb8" providerId="ADAL" clId="{181DDF47-9922-4907-902E-19DC06EFD2A2}" dt="2026-06-02T08:31:39.348" v="1497" actId="164"/>
          <ac:picMkLst>
            <pc:docMk/>
            <pc:sldMk cId="675998608" sldId="259"/>
            <ac:picMk id="29" creationId="{2A898468-70A1-5C3E-4DD5-CB070005C858}"/>
          </ac:picMkLst>
        </pc:picChg>
        <pc:picChg chg="del">
          <ac:chgData name="Noyce, Penny" userId="6d8d2b66-b194-45d0-9b82-45d116bdccb8" providerId="ADAL" clId="{181DDF47-9922-4907-902E-19DC06EFD2A2}" dt="2026-06-02T08:28:51.773" v="1442" actId="478"/>
          <ac:picMkLst>
            <pc:docMk/>
            <pc:sldMk cId="675998608" sldId="259"/>
            <ac:picMk id="30" creationId="{8CBD6E2E-BBD4-C659-7E6E-93714002691B}"/>
          </ac:picMkLst>
        </pc:picChg>
        <pc:picChg chg="mod topLvl">
          <ac:chgData name="Noyce, Penny" userId="6d8d2b66-b194-45d0-9b82-45d116bdccb8" providerId="ADAL" clId="{181DDF47-9922-4907-902E-19DC06EFD2A2}" dt="2026-06-02T08:31:39.348" v="1497" actId="164"/>
          <ac:picMkLst>
            <pc:docMk/>
            <pc:sldMk cId="675998608" sldId="259"/>
            <ac:picMk id="32" creationId="{1D89D60C-064E-D967-095E-8D65EB0738F5}"/>
          </ac:picMkLst>
        </pc:picChg>
        <pc:picChg chg="mod topLvl">
          <ac:chgData name="Noyce, Penny" userId="6d8d2b66-b194-45d0-9b82-45d116bdccb8" providerId="ADAL" clId="{181DDF47-9922-4907-902E-19DC06EFD2A2}" dt="2026-06-02T08:31:39.348" v="1497" actId="164"/>
          <ac:picMkLst>
            <pc:docMk/>
            <pc:sldMk cId="675998608" sldId="259"/>
            <ac:picMk id="34" creationId="{9C7401EE-D2E5-7B72-41EF-C939B6A12E74}"/>
          </ac:picMkLst>
        </pc:picChg>
        <pc:extLst>
          <p:ext xmlns:p="http://schemas.openxmlformats.org/presentationml/2006/main" uri="{D6D511B9-2390-475A-947B-AFAB55BFBCF1}">
            <pc226:cmChg xmlns:pc226="http://schemas.microsoft.com/office/powerpoint/2022/06/main/command" chg="mod">
              <pc226:chgData name="Noyce, Penny" userId="6d8d2b66-b194-45d0-9b82-45d116bdccb8" providerId="ADAL" clId="{181DDF47-9922-4907-902E-19DC06EFD2A2}" dt="2026-06-01T16:13:47.294" v="190" actId="6549"/>
              <pc2:cmMkLst xmlns:pc2="http://schemas.microsoft.com/office/powerpoint/2019/9/main/command">
                <pc:docMk/>
                <pc:sldMk cId="675998608" sldId="259"/>
                <pc2:cmMk id="{769C77E5-A2E6-4E82-8288-D34E076AAED0}"/>
              </pc2:cmMkLst>
            </pc226:cmChg>
          </p:ext>
        </pc:extLst>
      </pc:sldChg>
      <pc:sldChg chg="modSp mod">
        <pc:chgData name="Noyce, Penny" userId="6d8d2b66-b194-45d0-9b82-45d116bdccb8" providerId="ADAL" clId="{181DDF47-9922-4907-902E-19DC06EFD2A2}" dt="2026-06-01T13:01:26.300" v="2" actId="34135"/>
        <pc:sldMkLst>
          <pc:docMk/>
          <pc:sldMk cId="98058403" sldId="261"/>
        </pc:sldMkLst>
        <pc:picChg chg="mod">
          <ac:chgData name="Noyce, Penny" userId="6d8d2b66-b194-45d0-9b82-45d116bdccb8" providerId="ADAL" clId="{181DDF47-9922-4907-902E-19DC06EFD2A2}" dt="2026-06-01T13:01:26.300" v="2" actId="34135"/>
          <ac:picMkLst>
            <pc:docMk/>
            <pc:sldMk cId="98058403" sldId="261"/>
            <ac:picMk id="7" creationId="{0FF39B48-7A24-52BC-83E6-0902924F89CE}"/>
          </ac:picMkLst>
        </pc:picChg>
      </pc:sldChg>
      <pc:sldChg chg="modSp mod">
        <pc:chgData name="Noyce, Penny" userId="6d8d2b66-b194-45d0-9b82-45d116bdccb8" providerId="ADAL" clId="{181DDF47-9922-4907-902E-19DC06EFD2A2}" dt="2026-06-01T16:44:06.484" v="1154" actId="34135"/>
        <pc:sldMkLst>
          <pc:docMk/>
          <pc:sldMk cId="1872676095" sldId="264"/>
        </pc:sldMkLst>
        <pc:picChg chg="mod">
          <ac:chgData name="Noyce, Penny" userId="6d8d2b66-b194-45d0-9b82-45d116bdccb8" providerId="ADAL" clId="{181DDF47-9922-4907-902E-19DC06EFD2A2}" dt="2026-06-01T16:44:06.484" v="1154" actId="34135"/>
          <ac:picMkLst>
            <pc:docMk/>
            <pc:sldMk cId="1872676095" sldId="264"/>
            <ac:picMk id="3" creationId="{DE008934-D864-2299-CE20-7E9E8590D6E1}"/>
          </ac:picMkLst>
        </pc:picChg>
      </pc:sldChg>
      <pc:sldChg chg="addSp delSp modSp mod modCm modNotesTx">
        <pc:chgData name="Noyce, Penny" userId="6d8d2b66-b194-45d0-9b82-45d116bdccb8" providerId="ADAL" clId="{181DDF47-9922-4907-902E-19DC06EFD2A2}" dt="2026-06-02T09:01:34.170" v="1650" actId="255"/>
        <pc:sldMkLst>
          <pc:docMk/>
          <pc:sldMk cId="3876518889" sldId="265"/>
        </pc:sldMkLst>
        <pc:spChg chg="add mod">
          <ac:chgData name="Noyce, Penny" userId="6d8d2b66-b194-45d0-9b82-45d116bdccb8" providerId="ADAL" clId="{181DDF47-9922-4907-902E-19DC06EFD2A2}" dt="2026-06-02T07:36:53.234" v="1201"/>
          <ac:spMkLst>
            <pc:docMk/>
            <pc:sldMk cId="3876518889" sldId="265"/>
            <ac:spMk id="2" creationId="{7AF8A0D3-844B-D001-6973-AEDEE9294621}"/>
          </ac:spMkLst>
        </pc:spChg>
        <pc:spChg chg="del mod">
          <ac:chgData name="Noyce, Penny" userId="6d8d2b66-b194-45d0-9b82-45d116bdccb8" providerId="ADAL" clId="{181DDF47-9922-4907-902E-19DC06EFD2A2}" dt="2026-06-01T16:49:24.531" v="1171" actId="478"/>
          <ac:spMkLst>
            <pc:docMk/>
            <pc:sldMk cId="3876518889" sldId="265"/>
            <ac:spMk id="4" creationId="{4457A8C2-37A9-0BE2-27A4-9F54E149BCA2}"/>
          </ac:spMkLst>
        </pc:spChg>
        <pc:spChg chg="mod">
          <ac:chgData name="Noyce, Penny" userId="6d8d2b66-b194-45d0-9b82-45d116bdccb8" providerId="ADAL" clId="{181DDF47-9922-4907-902E-19DC06EFD2A2}" dt="2026-06-02T09:01:34.170" v="1650" actId="255"/>
          <ac:spMkLst>
            <pc:docMk/>
            <pc:sldMk cId="3876518889" sldId="265"/>
            <ac:spMk id="5" creationId="{23B67C9A-EA53-2E38-E0FA-01E7F14AE0A3}"/>
          </ac:spMkLst>
        </pc:spChg>
        <pc:spChg chg="mod">
          <ac:chgData name="Noyce, Penny" userId="6d8d2b66-b194-45d0-9b82-45d116bdccb8" providerId="ADAL" clId="{181DDF47-9922-4907-902E-19DC06EFD2A2}" dt="2026-06-02T08:35:06.815" v="1516" actId="14100"/>
          <ac:spMkLst>
            <pc:docMk/>
            <pc:sldMk cId="3876518889" sldId="265"/>
            <ac:spMk id="6" creationId="{B28A9612-A8E3-F719-D0E8-D7D26223491E}"/>
          </ac:spMkLst>
        </pc:spChg>
        <pc:spChg chg="mod topLvl">
          <ac:chgData name="Noyce, Penny" userId="6d8d2b66-b194-45d0-9b82-45d116bdccb8" providerId="ADAL" clId="{181DDF47-9922-4907-902E-19DC06EFD2A2}" dt="2026-06-02T08:38:59.915" v="1528" actId="34135"/>
          <ac:spMkLst>
            <pc:docMk/>
            <pc:sldMk cId="3876518889" sldId="265"/>
            <ac:spMk id="8" creationId="{6F3B7538-88CD-3434-FFFA-14EF350B10FF}"/>
          </ac:spMkLst>
        </pc:spChg>
        <pc:grpChg chg="add del mod">
          <ac:chgData name="Noyce, Penny" userId="6d8d2b66-b194-45d0-9b82-45d116bdccb8" providerId="ADAL" clId="{181DDF47-9922-4907-902E-19DC06EFD2A2}" dt="2026-06-01T16:49:25.458" v="1172" actId="478"/>
          <ac:grpSpMkLst>
            <pc:docMk/>
            <pc:sldMk cId="3876518889" sldId="265"/>
            <ac:grpSpMk id="2" creationId="{4BE9DEA1-CA9B-75D8-9FE5-69F274D68464}"/>
          </ac:grpSpMkLst>
        </pc:grpChg>
        <pc:grpChg chg="add mod">
          <ac:chgData name="Noyce, Penny" userId="6d8d2b66-b194-45d0-9b82-45d116bdccb8" providerId="ADAL" clId="{181DDF47-9922-4907-902E-19DC06EFD2A2}" dt="2026-06-02T08:38:59.915" v="1528" actId="34135"/>
          <ac:grpSpMkLst>
            <pc:docMk/>
            <pc:sldMk cId="3876518889" sldId="265"/>
            <ac:grpSpMk id="3" creationId="{9824EF33-730C-55A5-C8EC-F4184DE2125C}"/>
          </ac:grpSpMkLst>
        </pc:grpChg>
        <pc:grpChg chg="add del mod ord">
          <ac:chgData name="Noyce, Penny" userId="6d8d2b66-b194-45d0-9b82-45d116bdccb8" providerId="ADAL" clId="{181DDF47-9922-4907-902E-19DC06EFD2A2}" dt="2026-06-01T16:49:44.262" v="1175" actId="165"/>
          <ac:grpSpMkLst>
            <pc:docMk/>
            <pc:sldMk cId="3876518889" sldId="265"/>
            <ac:grpSpMk id="7" creationId="{72A4720D-1EB9-C1A7-8DEA-EDF052245277}"/>
          </ac:grpSpMkLst>
        </pc:grpChg>
        <pc:grpChg chg="add del mod">
          <ac:chgData name="Noyce, Penny" userId="6d8d2b66-b194-45d0-9b82-45d116bdccb8" providerId="ADAL" clId="{181DDF47-9922-4907-902E-19DC06EFD2A2}" dt="2026-06-02T08:38:46.656" v="1526" actId="165"/>
          <ac:grpSpMkLst>
            <pc:docMk/>
            <pc:sldMk cId="3876518889" sldId="265"/>
            <ac:grpSpMk id="15" creationId="{86C36B62-38F6-7A84-4FF2-EAF897E74234}"/>
          </ac:grpSpMkLst>
        </pc:grpChg>
        <pc:picChg chg="del">
          <ac:chgData name="Noyce, Penny" userId="6d8d2b66-b194-45d0-9b82-45d116bdccb8" providerId="ADAL" clId="{181DDF47-9922-4907-902E-19DC06EFD2A2}" dt="2026-06-01T16:19:20.757" v="273" actId="478"/>
          <ac:picMkLst>
            <pc:docMk/>
            <pc:sldMk cId="3876518889" sldId="265"/>
            <ac:picMk id="3" creationId="{563BF834-6C4E-3C00-14B6-AB722138477C}"/>
          </ac:picMkLst>
        </pc:picChg>
        <pc:picChg chg="del mod">
          <ac:chgData name="Noyce, Penny" userId="6d8d2b66-b194-45d0-9b82-45d116bdccb8" providerId="ADAL" clId="{181DDF47-9922-4907-902E-19DC06EFD2A2}" dt="2026-06-01T16:49:13.021" v="1169" actId="478"/>
          <ac:picMkLst>
            <pc:docMk/>
            <pc:sldMk cId="3876518889" sldId="265"/>
            <ac:picMk id="9" creationId="{00A1C7F9-D7D9-D1E1-6BDA-0B473B20DC29}"/>
          </ac:picMkLst>
        </pc:picChg>
        <pc:picChg chg="mod topLvl">
          <ac:chgData name="Noyce, Penny" userId="6d8d2b66-b194-45d0-9b82-45d116bdccb8" providerId="ADAL" clId="{181DDF47-9922-4907-902E-19DC06EFD2A2}" dt="2026-06-02T08:38:59.915" v="1528" actId="34135"/>
          <ac:picMkLst>
            <pc:docMk/>
            <pc:sldMk cId="3876518889" sldId="265"/>
            <ac:picMk id="10" creationId="{E9675E54-07CE-4F01-5AE7-1FE1BD4E2955}"/>
          </ac:picMkLst>
        </pc:picChg>
        <pc:picChg chg="mod topLvl">
          <ac:chgData name="Noyce, Penny" userId="6d8d2b66-b194-45d0-9b82-45d116bdccb8" providerId="ADAL" clId="{181DDF47-9922-4907-902E-19DC06EFD2A2}" dt="2026-06-02T08:38:59.915" v="1528" actId="34135"/>
          <ac:picMkLst>
            <pc:docMk/>
            <pc:sldMk cId="3876518889" sldId="265"/>
            <ac:picMk id="11" creationId="{BECDBB2B-D392-6DC1-0C54-968F48970F18}"/>
          </ac:picMkLst>
        </pc:picChg>
        <pc:picChg chg="mod topLvl">
          <ac:chgData name="Noyce, Penny" userId="6d8d2b66-b194-45d0-9b82-45d116bdccb8" providerId="ADAL" clId="{181DDF47-9922-4907-902E-19DC06EFD2A2}" dt="2026-06-02T08:38:59.915" v="1528" actId="34135"/>
          <ac:picMkLst>
            <pc:docMk/>
            <pc:sldMk cId="3876518889" sldId="265"/>
            <ac:picMk id="12" creationId="{3A3C38CC-6F6E-DB79-0190-675B1A60C4D7}"/>
          </ac:picMkLst>
        </pc:picChg>
        <pc:picChg chg="mod">
          <ac:chgData name="Noyce, Penny" userId="6d8d2b66-b194-45d0-9b82-45d116bdccb8" providerId="ADAL" clId="{181DDF47-9922-4907-902E-19DC06EFD2A2}" dt="2026-06-01T16:37:49.343" v="1084" actId="34135"/>
          <ac:picMkLst>
            <pc:docMk/>
            <pc:sldMk cId="3876518889" sldId="265"/>
            <ac:picMk id="13" creationId="{377C6170-F4F2-17CD-D10B-6FB4A4A58BB0}"/>
          </ac:picMkLst>
        </pc:picChg>
        <pc:picChg chg="mod topLvl">
          <ac:chgData name="Noyce, Penny" userId="6d8d2b66-b194-45d0-9b82-45d116bdccb8" providerId="ADAL" clId="{181DDF47-9922-4907-902E-19DC06EFD2A2}" dt="2026-06-02T08:38:46.656" v="1526" actId="165"/>
          <ac:picMkLst>
            <pc:docMk/>
            <pc:sldMk cId="3876518889" sldId="265"/>
            <ac:picMk id="14" creationId="{BF933362-C9CF-10F6-C2EF-697809BB8B6D}"/>
          </ac:picMkLst>
        </pc:picChg>
        <pc:picChg chg="mod">
          <ac:chgData name="Noyce, Penny" userId="6d8d2b66-b194-45d0-9b82-45d116bdccb8" providerId="ADAL" clId="{181DDF47-9922-4907-902E-19DC06EFD2A2}" dt="2026-06-01T16:37:49.343" v="1084" actId="34135"/>
          <ac:picMkLst>
            <pc:docMk/>
            <pc:sldMk cId="3876518889" sldId="265"/>
            <ac:picMk id="19" creationId="{A43DE35F-53F8-78C2-C830-623A56EFCCA8}"/>
          </ac:picMkLst>
        </pc:picChg>
        <pc:extLst>
          <p:ext xmlns:p="http://schemas.openxmlformats.org/presentationml/2006/main" uri="{D6D511B9-2390-475A-947B-AFAB55BFBCF1}">
            <pc226:cmChg xmlns:pc226="http://schemas.microsoft.com/office/powerpoint/2022/06/main/command" chg="mod">
              <pc226:chgData name="Noyce, Penny" userId="6d8d2b66-b194-45d0-9b82-45d116bdccb8" providerId="ADAL" clId="{181DDF47-9922-4907-902E-19DC06EFD2A2}" dt="2026-06-01T16:19:34.952" v="278" actId="20577"/>
              <pc2:cmMkLst xmlns:pc2="http://schemas.microsoft.com/office/powerpoint/2019/9/main/command">
                <pc:docMk/>
                <pc:sldMk cId="3876518889" sldId="265"/>
                <pc2:cmMk id="{CCFD9651-74DD-4791-9A32-6C925DFB5DE9}"/>
              </pc2:cmMkLst>
            </pc226:cmChg>
          </p:ext>
        </pc:extLst>
      </pc:sldChg>
      <pc:sldChg chg="addSp delSp modSp mod">
        <pc:chgData name="Noyce, Penny" userId="6d8d2b66-b194-45d0-9b82-45d116bdccb8" providerId="ADAL" clId="{181DDF47-9922-4907-902E-19DC06EFD2A2}" dt="2026-06-02T09:01:51.801" v="1652" actId="255"/>
        <pc:sldMkLst>
          <pc:docMk/>
          <pc:sldMk cId="3403749612" sldId="266"/>
        </pc:sldMkLst>
        <pc:spChg chg="mod">
          <ac:chgData name="Noyce, Penny" userId="6d8d2b66-b194-45d0-9b82-45d116bdccb8" providerId="ADAL" clId="{181DDF47-9922-4907-902E-19DC06EFD2A2}" dt="2026-06-02T07:34:50.175" v="1188" actId="1076"/>
          <ac:spMkLst>
            <pc:docMk/>
            <pc:sldMk cId="3403749612" sldId="266"/>
            <ac:spMk id="2" creationId="{CB647FF7-5DC2-E39C-3902-12A82750CB54}"/>
          </ac:spMkLst>
        </pc:spChg>
        <pc:spChg chg="mod">
          <ac:chgData name="Noyce, Penny" userId="6d8d2b66-b194-45d0-9b82-45d116bdccb8" providerId="ADAL" clId="{181DDF47-9922-4907-902E-19DC06EFD2A2}" dt="2026-06-02T09:01:51.801" v="1652" actId="255"/>
          <ac:spMkLst>
            <pc:docMk/>
            <pc:sldMk cId="3403749612" sldId="266"/>
            <ac:spMk id="8" creationId="{F3DDAC1A-BC9E-DBAB-B8C1-234F1A6A1ED4}"/>
          </ac:spMkLst>
        </pc:spChg>
        <pc:graphicFrameChg chg="add del mod">
          <ac:chgData name="Noyce, Penny" userId="6d8d2b66-b194-45d0-9b82-45d116bdccb8" providerId="ADAL" clId="{181DDF47-9922-4907-902E-19DC06EFD2A2}" dt="2026-06-02T07:48:16.424" v="1254" actId="478"/>
          <ac:graphicFrameMkLst>
            <pc:docMk/>
            <pc:sldMk cId="3403749612" sldId="266"/>
            <ac:graphicFrameMk id="3" creationId="{BF86F956-ECBD-69DB-BF99-ED6A8C6DE74A}"/>
          </ac:graphicFrameMkLst>
        </pc:graphicFrameChg>
        <pc:picChg chg="mod modCrop">
          <ac:chgData name="Noyce, Penny" userId="6d8d2b66-b194-45d0-9b82-45d116bdccb8" providerId="ADAL" clId="{181DDF47-9922-4907-902E-19DC06EFD2A2}" dt="2026-06-02T07:48:53.828" v="1257" actId="1076"/>
          <ac:picMkLst>
            <pc:docMk/>
            <pc:sldMk cId="3403749612" sldId="266"/>
            <ac:picMk id="5" creationId="{197CCA8D-AC65-671F-ECE5-CF61C2F7E812}"/>
          </ac:picMkLst>
        </pc:picChg>
      </pc:sldChg>
      <pc:sldChg chg="addSp delSp modSp mod">
        <pc:chgData name="Noyce, Penny" userId="6d8d2b66-b194-45d0-9b82-45d116bdccb8" providerId="ADAL" clId="{181DDF47-9922-4907-902E-19DC06EFD2A2}" dt="2026-06-02T08:53:05.373" v="1619" actId="1035"/>
        <pc:sldMkLst>
          <pc:docMk/>
          <pc:sldMk cId="874543872" sldId="268"/>
        </pc:sldMkLst>
        <pc:spChg chg="add mod">
          <ac:chgData name="Noyce, Penny" userId="6d8d2b66-b194-45d0-9b82-45d116bdccb8" providerId="ADAL" clId="{181DDF47-9922-4907-902E-19DC06EFD2A2}" dt="2026-06-02T07:38:18.345" v="1217"/>
          <ac:spMkLst>
            <pc:docMk/>
            <pc:sldMk cId="874543872" sldId="268"/>
            <ac:spMk id="3" creationId="{ECA735EB-97D6-F1DE-A7DA-BDA00519D73C}"/>
          </ac:spMkLst>
        </pc:spChg>
        <pc:spChg chg="mod">
          <ac:chgData name="Noyce, Penny" userId="6d8d2b66-b194-45d0-9b82-45d116bdccb8" providerId="ADAL" clId="{181DDF47-9922-4907-902E-19DC06EFD2A2}" dt="2026-06-01T16:41:01.466" v="1133" actId="34135"/>
          <ac:spMkLst>
            <pc:docMk/>
            <pc:sldMk cId="874543872" sldId="268"/>
            <ac:spMk id="4" creationId="{A16282F9-9DBF-6FC7-6DC9-CDABB8DAF5F4}"/>
          </ac:spMkLst>
        </pc:spChg>
        <pc:spChg chg="del mod">
          <ac:chgData name="Noyce, Penny" userId="6d8d2b66-b194-45d0-9b82-45d116bdccb8" providerId="ADAL" clId="{181DDF47-9922-4907-902E-19DC06EFD2A2}" dt="2026-06-02T07:38:25.807" v="1219" actId="478"/>
          <ac:spMkLst>
            <pc:docMk/>
            <pc:sldMk cId="874543872" sldId="268"/>
            <ac:spMk id="5" creationId="{50527B59-7F98-E6EA-50F7-505C049E02A4}"/>
          </ac:spMkLst>
        </pc:spChg>
        <pc:spChg chg="mod">
          <ac:chgData name="Noyce, Penny" userId="6d8d2b66-b194-45d0-9b82-45d116bdccb8" providerId="ADAL" clId="{181DDF47-9922-4907-902E-19DC06EFD2A2}" dt="2026-06-02T08:53:05.373" v="1619" actId="1035"/>
          <ac:spMkLst>
            <pc:docMk/>
            <pc:sldMk cId="874543872" sldId="268"/>
            <ac:spMk id="6" creationId="{7A42A9B0-6833-6D27-223E-A333E7D648A9}"/>
          </ac:spMkLst>
        </pc:spChg>
        <pc:grpChg chg="add mod">
          <ac:chgData name="Noyce, Penny" userId="6d8d2b66-b194-45d0-9b82-45d116bdccb8" providerId="ADAL" clId="{181DDF47-9922-4907-902E-19DC06EFD2A2}" dt="2026-06-01T16:41:01.466" v="1133" actId="34135"/>
          <ac:grpSpMkLst>
            <pc:docMk/>
            <pc:sldMk cId="874543872" sldId="268"/>
            <ac:grpSpMk id="2" creationId="{3347CFAD-9E09-4AB3-D6D6-01DBC63145ED}"/>
          </ac:grpSpMkLst>
        </pc:grpChg>
        <pc:picChg chg="del">
          <ac:chgData name="Noyce, Penny" userId="6d8d2b66-b194-45d0-9b82-45d116bdccb8" providerId="ADAL" clId="{181DDF47-9922-4907-902E-19DC06EFD2A2}" dt="2026-06-01T16:40:26.998" v="1124" actId="478"/>
          <ac:picMkLst>
            <pc:docMk/>
            <pc:sldMk cId="874543872" sldId="268"/>
            <ac:picMk id="3" creationId="{4F327CD5-43FE-31C7-5F21-8084C3FD0DEE}"/>
          </ac:picMkLst>
        </pc:picChg>
        <pc:picChg chg="mod">
          <ac:chgData name="Noyce, Penny" userId="6d8d2b66-b194-45d0-9b82-45d116bdccb8" providerId="ADAL" clId="{181DDF47-9922-4907-902E-19DC06EFD2A2}" dt="2026-06-01T16:41:01.466" v="1133" actId="34135"/>
          <ac:picMkLst>
            <pc:docMk/>
            <pc:sldMk cId="874543872" sldId="268"/>
            <ac:picMk id="9" creationId="{CB744BD8-1F30-64CF-7AE2-12A716235DC8}"/>
          </ac:picMkLst>
        </pc:picChg>
        <pc:picChg chg="mod">
          <ac:chgData name="Noyce, Penny" userId="6d8d2b66-b194-45d0-9b82-45d116bdccb8" providerId="ADAL" clId="{181DDF47-9922-4907-902E-19DC06EFD2A2}" dt="2026-06-01T16:41:01.466" v="1133" actId="34135"/>
          <ac:picMkLst>
            <pc:docMk/>
            <pc:sldMk cId="874543872" sldId="268"/>
            <ac:picMk id="13" creationId="{7065BDEA-5C21-638E-D1BC-7D1EFB7875B4}"/>
          </ac:picMkLst>
        </pc:picChg>
        <pc:picChg chg="mod">
          <ac:chgData name="Noyce, Penny" userId="6d8d2b66-b194-45d0-9b82-45d116bdccb8" providerId="ADAL" clId="{181DDF47-9922-4907-902E-19DC06EFD2A2}" dt="2026-06-01T16:41:01.466" v="1133" actId="34135"/>
          <ac:picMkLst>
            <pc:docMk/>
            <pc:sldMk cId="874543872" sldId="268"/>
            <ac:picMk id="19" creationId="{401CF1E6-A1F7-9879-3A17-EE8FAD44CC29}"/>
          </ac:picMkLst>
        </pc:picChg>
      </pc:sldChg>
      <pc:sldChg chg="addSp delSp modSp mod modCm">
        <pc:chgData name="Noyce, Penny" userId="6d8d2b66-b194-45d0-9b82-45d116bdccb8" providerId="ADAL" clId="{181DDF47-9922-4907-902E-19DC06EFD2A2}" dt="2026-06-02T09:05:10.589" v="1672" actId="27107"/>
        <pc:sldMkLst>
          <pc:docMk/>
          <pc:sldMk cId="80599555" sldId="270"/>
        </pc:sldMkLst>
        <pc:spChg chg="add mod">
          <ac:chgData name="Noyce, Penny" userId="6d8d2b66-b194-45d0-9b82-45d116bdccb8" providerId="ADAL" clId="{181DDF47-9922-4907-902E-19DC06EFD2A2}" dt="2026-06-02T07:37:23.676" v="1206" actId="20577"/>
          <ac:spMkLst>
            <pc:docMk/>
            <pc:sldMk cId="80599555" sldId="270"/>
            <ac:spMk id="3" creationId="{56F02D56-4DCA-0F65-EB31-56EFFA90BB84}"/>
          </ac:spMkLst>
        </pc:spChg>
        <pc:spChg chg="mod">
          <ac:chgData name="Noyce, Penny" userId="6d8d2b66-b194-45d0-9b82-45d116bdccb8" providerId="ADAL" clId="{181DDF47-9922-4907-902E-19DC06EFD2A2}" dt="2026-06-02T08:59:59.500" v="1641" actId="34135"/>
          <ac:spMkLst>
            <pc:docMk/>
            <pc:sldMk cId="80599555" sldId="270"/>
            <ac:spMk id="4" creationId="{72E5CBE6-6561-4298-9C00-94ECCD5FFAAA}"/>
          </ac:spMkLst>
        </pc:spChg>
        <pc:spChg chg="mod">
          <ac:chgData name="Noyce, Penny" userId="6d8d2b66-b194-45d0-9b82-45d116bdccb8" providerId="ADAL" clId="{181DDF47-9922-4907-902E-19DC06EFD2A2}" dt="2026-06-02T09:05:10.589" v="1672" actId="27107"/>
          <ac:spMkLst>
            <pc:docMk/>
            <pc:sldMk cId="80599555" sldId="270"/>
            <ac:spMk id="5" creationId="{01DFD762-D1AE-A21C-9272-112D58B57A2E}"/>
          </ac:spMkLst>
        </pc:spChg>
        <pc:spChg chg="add mod">
          <ac:chgData name="Noyce, Penny" userId="6d8d2b66-b194-45d0-9b82-45d116bdccb8" providerId="ADAL" clId="{181DDF47-9922-4907-902E-19DC06EFD2A2}" dt="2026-06-02T08:59:43.077" v="1640" actId="1076"/>
          <ac:spMkLst>
            <pc:docMk/>
            <pc:sldMk cId="80599555" sldId="270"/>
            <ac:spMk id="8" creationId="{9C60DA08-075B-221A-F0CD-515DA90A095B}"/>
          </ac:spMkLst>
        </pc:spChg>
        <pc:spChg chg="add del mod">
          <ac:chgData name="Noyce, Penny" userId="6d8d2b66-b194-45d0-9b82-45d116bdccb8" providerId="ADAL" clId="{181DDF47-9922-4907-902E-19DC06EFD2A2}" dt="2026-06-02T08:48:41.226" v="1587" actId="478"/>
          <ac:spMkLst>
            <pc:docMk/>
            <pc:sldMk cId="80599555" sldId="270"/>
            <ac:spMk id="12" creationId="{80496BAC-E6CF-0A0A-87FD-16B960AC7AF2}"/>
          </ac:spMkLst>
        </pc:spChg>
        <pc:grpChg chg="add mod topLvl">
          <ac:chgData name="Noyce, Penny" userId="6d8d2b66-b194-45d0-9b82-45d116bdccb8" providerId="ADAL" clId="{181DDF47-9922-4907-902E-19DC06EFD2A2}" dt="2026-06-02T08:59:59.500" v="1641" actId="34135"/>
          <ac:grpSpMkLst>
            <pc:docMk/>
            <pc:sldMk cId="80599555" sldId="270"/>
            <ac:grpSpMk id="2" creationId="{EDC0BDCC-F529-0C74-F272-C83168770B85}"/>
          </ac:grpSpMkLst>
        </pc:grpChg>
        <pc:grpChg chg="add del mod">
          <ac:chgData name="Noyce, Penny" userId="6d8d2b66-b194-45d0-9b82-45d116bdccb8" providerId="ADAL" clId="{181DDF47-9922-4907-902E-19DC06EFD2A2}" dt="2026-06-02T08:41:00.833" v="1539" actId="165"/>
          <ac:grpSpMkLst>
            <pc:docMk/>
            <pc:sldMk cId="80599555" sldId="270"/>
            <ac:grpSpMk id="7" creationId="{E5EC3B28-74B1-A1A7-4E56-1AA8F88C909D}"/>
          </ac:grpSpMkLst>
        </pc:grpChg>
        <pc:picChg chg="add del mod ord topLvl modCrop">
          <ac:chgData name="Noyce, Penny" userId="6d8d2b66-b194-45d0-9b82-45d116bdccb8" providerId="ADAL" clId="{181DDF47-9922-4907-902E-19DC06EFD2A2}" dt="2026-06-02T08:53:44.925" v="1620" actId="478"/>
          <ac:picMkLst>
            <pc:docMk/>
            <pc:sldMk cId="80599555" sldId="270"/>
            <ac:picMk id="6" creationId="{62973093-09F4-9D7B-5064-0B44824ADB17}"/>
          </ac:picMkLst>
        </pc:picChg>
        <pc:picChg chg="mod">
          <ac:chgData name="Noyce, Penny" userId="6d8d2b66-b194-45d0-9b82-45d116bdccb8" providerId="ADAL" clId="{181DDF47-9922-4907-902E-19DC06EFD2A2}" dt="2026-06-02T08:59:59.500" v="1641" actId="34135"/>
          <ac:picMkLst>
            <pc:docMk/>
            <pc:sldMk cId="80599555" sldId="270"/>
            <ac:picMk id="9" creationId="{AD179244-E25F-021F-1AB8-863744252B39}"/>
          </ac:picMkLst>
        </pc:picChg>
        <pc:picChg chg="add del mod">
          <ac:chgData name="Noyce, Penny" userId="6d8d2b66-b194-45d0-9b82-45d116bdccb8" providerId="ADAL" clId="{181DDF47-9922-4907-902E-19DC06EFD2A2}" dt="2026-06-02T08:44:30.390" v="1563" actId="478"/>
          <ac:picMkLst>
            <pc:docMk/>
            <pc:sldMk cId="80599555" sldId="270"/>
            <ac:picMk id="10" creationId="{466789EC-5526-91F6-897F-49E6ACE9FEFE}"/>
          </ac:picMkLst>
        </pc:picChg>
        <pc:picChg chg="add del mod modCrop">
          <ac:chgData name="Noyce, Penny" userId="6d8d2b66-b194-45d0-9b82-45d116bdccb8" providerId="ADAL" clId="{181DDF47-9922-4907-902E-19DC06EFD2A2}" dt="2026-06-02T08:47:27.813" v="1582" actId="478"/>
          <ac:picMkLst>
            <pc:docMk/>
            <pc:sldMk cId="80599555" sldId="270"/>
            <ac:picMk id="11" creationId="{7F088B25-ADA5-91D5-DC12-7003EAFD5C50}"/>
          </ac:picMkLst>
        </pc:picChg>
        <pc:picChg chg="mod">
          <ac:chgData name="Noyce, Penny" userId="6d8d2b66-b194-45d0-9b82-45d116bdccb8" providerId="ADAL" clId="{181DDF47-9922-4907-902E-19DC06EFD2A2}" dt="2026-06-02T08:59:59.500" v="1641" actId="34135"/>
          <ac:picMkLst>
            <pc:docMk/>
            <pc:sldMk cId="80599555" sldId="270"/>
            <ac:picMk id="13" creationId="{4E034946-3DA5-04B7-B360-B868D5CE0358}"/>
          </ac:picMkLst>
        </pc:picChg>
        <pc:picChg chg="add mod ord">
          <ac:chgData name="Noyce, Penny" userId="6d8d2b66-b194-45d0-9b82-45d116bdccb8" providerId="ADAL" clId="{181DDF47-9922-4907-902E-19DC06EFD2A2}" dt="2026-06-02T08:58:36.727" v="1631" actId="1076"/>
          <ac:picMkLst>
            <pc:docMk/>
            <pc:sldMk cId="80599555" sldId="270"/>
            <ac:picMk id="15" creationId="{776222AA-A389-BC22-7F87-CB08BFA90557}"/>
          </ac:picMkLst>
        </pc:picChg>
        <pc:picChg chg="mod">
          <ac:chgData name="Noyce, Penny" userId="6d8d2b66-b194-45d0-9b82-45d116bdccb8" providerId="ADAL" clId="{181DDF47-9922-4907-902E-19DC06EFD2A2}" dt="2026-06-02T08:59:59.500" v="1641" actId="34135"/>
          <ac:picMkLst>
            <pc:docMk/>
            <pc:sldMk cId="80599555" sldId="270"/>
            <ac:picMk id="19" creationId="{49C90B36-17EE-234E-13F6-08E6809B50B0}"/>
          </ac:picMkLst>
        </pc:picChg>
        <pc:picChg chg="del mod ord">
          <ac:chgData name="Noyce, Penny" userId="6d8d2b66-b194-45d0-9b82-45d116bdccb8" providerId="ADAL" clId="{181DDF47-9922-4907-902E-19DC06EFD2A2}" dt="2026-06-02T08:40:39.702" v="1537" actId="478"/>
          <ac:picMkLst>
            <pc:docMk/>
            <pc:sldMk cId="80599555" sldId="270"/>
            <ac:picMk id="29" creationId="{42BCE65F-9E6D-B753-834F-247318E812D2}"/>
          </ac:picMkLst>
        </pc:picChg>
        <pc:extLst>
          <p:ext xmlns:p="http://schemas.openxmlformats.org/presentationml/2006/main" uri="{D6D511B9-2390-475A-947B-AFAB55BFBCF1}">
            <pc226:cmChg xmlns:pc226="http://schemas.microsoft.com/office/powerpoint/2022/06/main/command" chg="mod">
              <pc226:chgData name="Noyce, Penny" userId="6d8d2b66-b194-45d0-9b82-45d116bdccb8" providerId="ADAL" clId="{181DDF47-9922-4907-902E-19DC06EFD2A2}" dt="2026-06-01T16:33:36.006" v="967" actId="6549"/>
              <pc2:cmMkLst xmlns:pc2="http://schemas.microsoft.com/office/powerpoint/2019/9/main/command">
                <pc:docMk/>
                <pc:sldMk cId="80599555" sldId="270"/>
                <pc2:cmMk id="{1708B319-43F9-4B81-9D62-B1BF5BAD18ED}"/>
              </pc2:cmMkLst>
            </pc226:cmChg>
            <pc226:cmChg xmlns:pc226="http://schemas.microsoft.com/office/powerpoint/2022/06/main/command" chg="mod">
              <pc226:chgData name="Noyce, Penny" userId="6d8d2b66-b194-45d0-9b82-45d116bdccb8" providerId="ADAL" clId="{181DDF47-9922-4907-902E-19DC06EFD2A2}" dt="2026-06-01T16:37:02.098" v="1075" actId="20577"/>
              <pc2:cmMkLst xmlns:pc2="http://schemas.microsoft.com/office/powerpoint/2019/9/main/command">
                <pc:docMk/>
                <pc:sldMk cId="80599555" sldId="270"/>
                <pc2:cmMk id="{12DBE520-5A25-4CC3-8ECA-BCD987D85B09}"/>
              </pc2:cmMkLst>
            </pc226:cmChg>
          </p:ext>
        </pc:extLst>
      </pc:sldChg>
      <pc:sldChg chg="addSp modSp mod">
        <pc:chgData name="Noyce, Penny" userId="6d8d2b66-b194-45d0-9b82-45d116bdccb8" providerId="ADAL" clId="{181DDF47-9922-4907-902E-19DC06EFD2A2}" dt="2026-06-02T09:04:50.422" v="1671" actId="1076"/>
        <pc:sldMkLst>
          <pc:docMk/>
          <pc:sldMk cId="161917747" sldId="271"/>
        </pc:sldMkLst>
        <pc:spChg chg="mod">
          <ac:chgData name="Noyce, Penny" userId="6d8d2b66-b194-45d0-9b82-45d116bdccb8" providerId="ADAL" clId="{181DDF47-9922-4907-902E-19DC06EFD2A2}" dt="2026-06-01T16:41:25.533" v="1142" actId="34135"/>
          <ac:spMkLst>
            <pc:docMk/>
            <pc:sldMk cId="161917747" sldId="271"/>
            <ac:spMk id="4" creationId="{393A3EE9-775C-2E9E-83EE-E867FDF4349C}"/>
          </ac:spMkLst>
        </pc:spChg>
        <pc:spChg chg="add mod">
          <ac:chgData name="Noyce, Penny" userId="6d8d2b66-b194-45d0-9b82-45d116bdccb8" providerId="ADAL" clId="{181DDF47-9922-4907-902E-19DC06EFD2A2}" dt="2026-06-02T07:38:32.637" v="1220"/>
          <ac:spMkLst>
            <pc:docMk/>
            <pc:sldMk cId="161917747" sldId="271"/>
            <ac:spMk id="5" creationId="{9649A2E8-233E-12C9-A337-A1B176F14C89}"/>
          </ac:spMkLst>
        </pc:spChg>
        <pc:spChg chg="mod">
          <ac:chgData name="Noyce, Penny" userId="6d8d2b66-b194-45d0-9b82-45d116bdccb8" providerId="ADAL" clId="{181DDF47-9922-4907-902E-19DC06EFD2A2}" dt="2026-06-02T09:04:42.114" v="1670" actId="1076"/>
          <ac:spMkLst>
            <pc:docMk/>
            <pc:sldMk cId="161917747" sldId="271"/>
            <ac:spMk id="6" creationId="{45EEE9DE-E76F-2C18-C88E-BBCC37224898}"/>
          </ac:spMkLst>
        </pc:spChg>
        <pc:spChg chg="add mod">
          <ac:chgData name="Noyce, Penny" userId="6d8d2b66-b194-45d0-9b82-45d116bdccb8" providerId="ADAL" clId="{181DDF47-9922-4907-902E-19DC06EFD2A2}" dt="2026-06-02T07:38:58.452" v="1224"/>
          <ac:spMkLst>
            <pc:docMk/>
            <pc:sldMk cId="161917747" sldId="271"/>
            <ac:spMk id="7" creationId="{7B9FDC0E-132F-CD6D-0B24-2D903BEAD08A}"/>
          </ac:spMkLst>
        </pc:spChg>
        <pc:grpChg chg="add mod">
          <ac:chgData name="Noyce, Penny" userId="6d8d2b66-b194-45d0-9b82-45d116bdccb8" providerId="ADAL" clId="{181DDF47-9922-4907-902E-19DC06EFD2A2}" dt="2026-06-01T16:41:25.533" v="1142" actId="34135"/>
          <ac:grpSpMkLst>
            <pc:docMk/>
            <pc:sldMk cId="161917747" sldId="271"/>
            <ac:grpSpMk id="2" creationId="{D943CA9F-0272-B578-D761-B35AD5584A98}"/>
          </ac:grpSpMkLst>
        </pc:grpChg>
        <pc:grpChg chg="add mod">
          <ac:chgData name="Noyce, Penny" userId="6d8d2b66-b194-45d0-9b82-45d116bdccb8" providerId="ADAL" clId="{181DDF47-9922-4907-902E-19DC06EFD2A2}" dt="2026-06-02T09:04:50.422" v="1671" actId="1076"/>
          <ac:grpSpMkLst>
            <pc:docMk/>
            <pc:sldMk cId="161917747" sldId="271"/>
            <ac:grpSpMk id="10" creationId="{21EA00A6-8052-F99B-E650-A73C494112E4}"/>
          </ac:grpSpMkLst>
        </pc:grpChg>
        <pc:picChg chg="mod">
          <ac:chgData name="Noyce, Penny" userId="6d8d2b66-b194-45d0-9b82-45d116bdccb8" providerId="ADAL" clId="{181DDF47-9922-4907-902E-19DC06EFD2A2}" dt="2026-06-02T09:04:02.733" v="1665" actId="164"/>
          <ac:picMkLst>
            <pc:docMk/>
            <pc:sldMk cId="161917747" sldId="271"/>
            <ac:picMk id="3" creationId="{B3E3551C-A04D-BE2C-4D1B-B06852C81407}"/>
          </ac:picMkLst>
        </pc:picChg>
        <pc:picChg chg="mod">
          <ac:chgData name="Noyce, Penny" userId="6d8d2b66-b194-45d0-9b82-45d116bdccb8" providerId="ADAL" clId="{181DDF47-9922-4907-902E-19DC06EFD2A2}" dt="2026-06-02T09:04:02.733" v="1665" actId="164"/>
          <ac:picMkLst>
            <pc:docMk/>
            <pc:sldMk cId="161917747" sldId="271"/>
            <ac:picMk id="8" creationId="{6388A52C-E3FE-9EB9-5485-17B8055CC99E}"/>
          </ac:picMkLst>
        </pc:picChg>
        <pc:picChg chg="mod">
          <ac:chgData name="Noyce, Penny" userId="6d8d2b66-b194-45d0-9b82-45d116bdccb8" providerId="ADAL" clId="{181DDF47-9922-4907-902E-19DC06EFD2A2}" dt="2026-06-01T16:41:25.533" v="1142" actId="34135"/>
          <ac:picMkLst>
            <pc:docMk/>
            <pc:sldMk cId="161917747" sldId="271"/>
            <ac:picMk id="9" creationId="{3EC341B6-C669-C20D-16DC-428FED92725C}"/>
          </ac:picMkLst>
        </pc:picChg>
        <pc:picChg chg="mod">
          <ac:chgData name="Noyce, Penny" userId="6d8d2b66-b194-45d0-9b82-45d116bdccb8" providerId="ADAL" clId="{181DDF47-9922-4907-902E-19DC06EFD2A2}" dt="2026-06-02T09:04:02.733" v="1665" actId="164"/>
          <ac:picMkLst>
            <pc:docMk/>
            <pc:sldMk cId="161917747" sldId="271"/>
            <ac:picMk id="11" creationId="{7A6D98E7-F314-2DFB-A649-41FB7AE31CB7}"/>
          </ac:picMkLst>
        </pc:picChg>
        <pc:picChg chg="mod">
          <ac:chgData name="Noyce, Penny" userId="6d8d2b66-b194-45d0-9b82-45d116bdccb8" providerId="ADAL" clId="{181DDF47-9922-4907-902E-19DC06EFD2A2}" dt="2026-06-01T16:41:25.533" v="1142" actId="34135"/>
          <ac:picMkLst>
            <pc:docMk/>
            <pc:sldMk cId="161917747" sldId="271"/>
            <ac:picMk id="13" creationId="{AD5BB0BA-E45A-B91F-9BC0-942446EBF911}"/>
          </ac:picMkLst>
        </pc:picChg>
        <pc:picChg chg="mod">
          <ac:chgData name="Noyce, Penny" userId="6d8d2b66-b194-45d0-9b82-45d116bdccb8" providerId="ADAL" clId="{181DDF47-9922-4907-902E-19DC06EFD2A2}" dt="2026-06-02T09:04:02.733" v="1665" actId="164"/>
          <ac:picMkLst>
            <pc:docMk/>
            <pc:sldMk cId="161917747" sldId="271"/>
            <ac:picMk id="14" creationId="{A1FB055A-1D80-BBEC-8308-BA54D28E822C}"/>
          </ac:picMkLst>
        </pc:picChg>
        <pc:picChg chg="mod">
          <ac:chgData name="Noyce, Penny" userId="6d8d2b66-b194-45d0-9b82-45d116bdccb8" providerId="ADAL" clId="{181DDF47-9922-4907-902E-19DC06EFD2A2}" dt="2026-06-01T16:41:25.533" v="1142" actId="34135"/>
          <ac:picMkLst>
            <pc:docMk/>
            <pc:sldMk cId="161917747" sldId="271"/>
            <ac:picMk id="19" creationId="{6E75B177-ECAC-8B7C-38D5-218E5A1FEAE6}"/>
          </ac:picMkLst>
        </pc:picChg>
      </pc:sldChg>
      <pc:sldChg chg="addSp delSp modSp mod">
        <pc:chgData name="Noyce, Penny" userId="6d8d2b66-b194-45d0-9b82-45d116bdccb8" providerId="ADAL" clId="{181DDF47-9922-4907-902E-19DC06EFD2A2}" dt="2026-06-02T08:20:07.506" v="1276" actId="34135"/>
        <pc:sldMkLst>
          <pc:docMk/>
          <pc:sldMk cId="2391119964" sldId="272"/>
        </pc:sldMkLst>
        <pc:spChg chg="mod">
          <ac:chgData name="Noyce, Penny" userId="6d8d2b66-b194-45d0-9b82-45d116bdccb8" providerId="ADAL" clId="{181DDF47-9922-4907-902E-19DC06EFD2A2}" dt="2026-06-02T08:19:22.970" v="1275" actId="1037"/>
          <ac:spMkLst>
            <pc:docMk/>
            <pc:sldMk cId="2391119964" sldId="272"/>
            <ac:spMk id="2" creationId="{38E29904-ACE6-C37D-823A-56BF90158D16}"/>
          </ac:spMkLst>
        </pc:spChg>
        <pc:spChg chg="mod topLvl">
          <ac:chgData name="Noyce, Penny" userId="6d8d2b66-b194-45d0-9b82-45d116bdccb8" providerId="ADAL" clId="{181DDF47-9922-4907-902E-19DC06EFD2A2}" dt="2026-06-02T08:20:07.506" v="1276" actId="34135"/>
          <ac:spMkLst>
            <pc:docMk/>
            <pc:sldMk cId="2391119964" sldId="272"/>
            <ac:spMk id="4" creationId="{07A988F2-7A9F-9D2B-19C2-D4B2C9C195FB}"/>
          </ac:spMkLst>
        </pc:spChg>
        <pc:spChg chg="add mod">
          <ac:chgData name="Noyce, Penny" userId="6d8d2b66-b194-45d0-9b82-45d116bdccb8" providerId="ADAL" clId="{181DDF47-9922-4907-902E-19DC06EFD2A2}" dt="2026-06-02T07:35:26.049" v="1191"/>
          <ac:spMkLst>
            <pc:docMk/>
            <pc:sldMk cId="2391119964" sldId="272"/>
            <ac:spMk id="6" creationId="{2982F5FF-93FE-6568-7735-A6C2A3473427}"/>
          </ac:spMkLst>
        </pc:spChg>
        <pc:spChg chg="del mod">
          <ac:chgData name="Noyce, Penny" userId="6d8d2b66-b194-45d0-9b82-45d116bdccb8" providerId="ADAL" clId="{181DDF47-9922-4907-902E-19DC06EFD2A2}" dt="2026-06-02T07:35:30.567" v="1192" actId="478"/>
          <ac:spMkLst>
            <pc:docMk/>
            <pc:sldMk cId="2391119964" sldId="272"/>
            <ac:spMk id="7" creationId="{98C9526E-8593-A1E3-D260-D3712F8ED03B}"/>
          </ac:spMkLst>
        </pc:spChg>
        <pc:grpChg chg="add del mod">
          <ac:chgData name="Noyce, Penny" userId="6d8d2b66-b194-45d0-9b82-45d116bdccb8" providerId="ADAL" clId="{181DDF47-9922-4907-902E-19DC06EFD2A2}" dt="2026-06-02T07:50:16.319" v="1261" actId="165"/>
          <ac:grpSpMkLst>
            <pc:docMk/>
            <pc:sldMk cId="2391119964" sldId="272"/>
            <ac:grpSpMk id="5" creationId="{C63DCB9A-7FCD-DD78-2AC8-4E5F9ADD1D5D}"/>
          </ac:grpSpMkLst>
        </pc:grpChg>
        <pc:grpChg chg="add mod">
          <ac:chgData name="Noyce, Penny" userId="6d8d2b66-b194-45d0-9b82-45d116bdccb8" providerId="ADAL" clId="{181DDF47-9922-4907-902E-19DC06EFD2A2}" dt="2026-06-02T08:20:07.506" v="1276" actId="34135"/>
          <ac:grpSpMkLst>
            <pc:docMk/>
            <pc:sldMk cId="2391119964" sldId="272"/>
            <ac:grpSpMk id="8" creationId="{539727AA-0BA0-972F-8163-0EE60D3F145E}"/>
          </ac:grpSpMkLst>
        </pc:grpChg>
        <pc:picChg chg="del mod topLvl">
          <ac:chgData name="Noyce, Penny" userId="6d8d2b66-b194-45d0-9b82-45d116bdccb8" providerId="ADAL" clId="{181DDF47-9922-4907-902E-19DC06EFD2A2}" dt="2026-06-02T07:50:21.879" v="1262" actId="21"/>
          <ac:picMkLst>
            <pc:docMk/>
            <pc:sldMk cId="2391119964" sldId="272"/>
            <ac:picMk id="3" creationId="{62973093-09F4-9D7B-5064-0B44824ADB17}"/>
          </ac:picMkLst>
        </pc:picChg>
        <pc:picChg chg="mod topLvl">
          <ac:chgData name="Noyce, Penny" userId="6d8d2b66-b194-45d0-9b82-45d116bdccb8" providerId="ADAL" clId="{181DDF47-9922-4907-902E-19DC06EFD2A2}" dt="2026-06-02T08:20:07.506" v="1276" actId="34135"/>
          <ac:picMkLst>
            <pc:docMk/>
            <pc:sldMk cId="2391119964" sldId="272"/>
            <ac:picMk id="9" creationId="{2789BBAF-8234-5BCF-E2F7-6A215CA5034B}"/>
          </ac:picMkLst>
        </pc:picChg>
        <pc:picChg chg="mod topLvl">
          <ac:chgData name="Noyce, Penny" userId="6d8d2b66-b194-45d0-9b82-45d116bdccb8" providerId="ADAL" clId="{181DDF47-9922-4907-902E-19DC06EFD2A2}" dt="2026-06-02T08:20:07.506" v="1276" actId="34135"/>
          <ac:picMkLst>
            <pc:docMk/>
            <pc:sldMk cId="2391119964" sldId="272"/>
            <ac:picMk id="13" creationId="{6461E6C8-1CF1-C9A2-C3A0-10C5C89890E2}"/>
          </ac:picMkLst>
        </pc:picChg>
        <pc:picChg chg="mod topLvl">
          <ac:chgData name="Noyce, Penny" userId="6d8d2b66-b194-45d0-9b82-45d116bdccb8" providerId="ADAL" clId="{181DDF47-9922-4907-902E-19DC06EFD2A2}" dt="2026-06-02T08:20:07.506" v="1276" actId="34135"/>
          <ac:picMkLst>
            <pc:docMk/>
            <pc:sldMk cId="2391119964" sldId="272"/>
            <ac:picMk id="19" creationId="{AE077F76-F90F-29F1-32F3-3991EBE83145}"/>
          </ac:picMkLst>
        </pc:picChg>
        <pc:picChg chg="mod">
          <ac:chgData name="Noyce, Penny" userId="6d8d2b66-b194-45d0-9b82-45d116bdccb8" providerId="ADAL" clId="{181DDF47-9922-4907-902E-19DC06EFD2A2}" dt="2026-06-02T08:19:10.092" v="1270" actId="1076"/>
          <ac:picMkLst>
            <pc:docMk/>
            <pc:sldMk cId="2391119964" sldId="272"/>
            <ac:picMk id="2050" creationId="{92910D9A-9D4C-352B-CFBD-4A000513B8A9}"/>
          </ac:picMkLst>
        </pc:picChg>
      </pc:sldChg>
      <pc:sldChg chg="addSp modSp new del mod">
        <pc:chgData name="Noyce, Penny" userId="6d8d2b66-b194-45d0-9b82-45d116bdccb8" providerId="ADAL" clId="{181DDF47-9922-4907-902E-19DC06EFD2A2}" dt="2026-06-02T08:31:43.326" v="1498" actId="47"/>
        <pc:sldMkLst>
          <pc:docMk/>
          <pc:sldMk cId="1588463912" sldId="273"/>
        </pc:sldMkLst>
        <pc:spChg chg="add mod">
          <ac:chgData name="Noyce, Penny" userId="6d8d2b66-b194-45d0-9b82-45d116bdccb8" providerId="ADAL" clId="{181DDF47-9922-4907-902E-19DC06EFD2A2}" dt="2026-06-02T08:28:27.222" v="1437" actId="164"/>
          <ac:spMkLst>
            <pc:docMk/>
            <pc:sldMk cId="1588463912" sldId="273"/>
            <ac:spMk id="2" creationId="{8C267D4F-267E-2201-18D3-027C486329F0}"/>
          </ac:spMkLst>
        </pc:spChg>
        <pc:spChg chg="add mod">
          <ac:chgData name="Noyce, Penny" userId="6d8d2b66-b194-45d0-9b82-45d116bdccb8" providerId="ADAL" clId="{181DDF47-9922-4907-902E-19DC06EFD2A2}" dt="2026-06-02T08:28:27.222" v="1437" actId="164"/>
          <ac:spMkLst>
            <pc:docMk/>
            <pc:sldMk cId="1588463912" sldId="273"/>
            <ac:spMk id="3" creationId="{080CE7F8-4E9A-552F-8B3C-76AD31FC069C}"/>
          </ac:spMkLst>
        </pc:spChg>
        <pc:spChg chg="add mod">
          <ac:chgData name="Noyce, Penny" userId="6d8d2b66-b194-45d0-9b82-45d116bdccb8" providerId="ADAL" clId="{181DDF47-9922-4907-902E-19DC06EFD2A2}" dt="2026-06-02T08:28:27.222" v="1437" actId="164"/>
          <ac:spMkLst>
            <pc:docMk/>
            <pc:sldMk cId="1588463912" sldId="273"/>
            <ac:spMk id="4" creationId="{50155F0D-8FE4-6080-83A2-18FE2917E8B1}"/>
          </ac:spMkLst>
        </pc:spChg>
        <pc:spChg chg="add mod">
          <ac:chgData name="Noyce, Penny" userId="6d8d2b66-b194-45d0-9b82-45d116bdccb8" providerId="ADAL" clId="{181DDF47-9922-4907-902E-19DC06EFD2A2}" dt="2026-06-02T08:28:27.222" v="1437" actId="164"/>
          <ac:spMkLst>
            <pc:docMk/>
            <pc:sldMk cId="1588463912" sldId="273"/>
            <ac:spMk id="5" creationId="{71E4DA05-6992-EB45-0608-073EFF52F9EF}"/>
          </ac:spMkLst>
        </pc:spChg>
        <pc:spChg chg="add mod">
          <ac:chgData name="Noyce, Penny" userId="6d8d2b66-b194-45d0-9b82-45d116bdccb8" providerId="ADAL" clId="{181DDF47-9922-4907-902E-19DC06EFD2A2}" dt="2026-06-02T08:28:27.222" v="1437" actId="164"/>
          <ac:spMkLst>
            <pc:docMk/>
            <pc:sldMk cId="1588463912" sldId="273"/>
            <ac:spMk id="6" creationId="{7374F2B2-1D69-DBB7-C098-B03B664EBF91}"/>
          </ac:spMkLst>
        </pc:spChg>
        <pc:picChg chg="add mod">
          <ac:chgData name="Noyce, Penny" userId="6d8d2b66-b194-45d0-9b82-45d116bdccb8" providerId="ADAL" clId="{181DDF47-9922-4907-902E-19DC06EFD2A2}" dt="2026-06-02T08:28:27.222" v="1437" actId="164"/>
          <ac:picMkLst>
            <pc:docMk/>
            <pc:sldMk cId="1588463912" sldId="273"/>
            <ac:picMk id="7" creationId="{B8D58646-A1C4-67C1-F89E-8A7667A9C500}"/>
          </ac:picMkLst>
        </pc:picChg>
        <pc:picChg chg="add mod">
          <ac:chgData name="Noyce, Penny" userId="6d8d2b66-b194-45d0-9b82-45d116bdccb8" providerId="ADAL" clId="{181DDF47-9922-4907-902E-19DC06EFD2A2}" dt="2026-06-02T08:28:27.222" v="1437" actId="164"/>
          <ac:picMkLst>
            <pc:docMk/>
            <pc:sldMk cId="1588463912" sldId="273"/>
            <ac:picMk id="8" creationId="{518533FA-8EF3-8788-5531-A328610C77FC}"/>
          </ac:picMkLst>
        </pc:picChg>
        <pc:picChg chg="add mod">
          <ac:chgData name="Noyce, Penny" userId="6d8d2b66-b194-45d0-9b82-45d116bdccb8" providerId="ADAL" clId="{181DDF47-9922-4907-902E-19DC06EFD2A2}" dt="2026-06-02T08:28:27.222" v="1437" actId="164"/>
          <ac:picMkLst>
            <pc:docMk/>
            <pc:sldMk cId="1588463912" sldId="273"/>
            <ac:picMk id="9" creationId="{4939F17B-15EE-0E9F-9235-9BF3671EB5F8}"/>
          </ac:picMkLst>
        </pc:picChg>
        <pc:picChg chg="add mod modCrop">
          <ac:chgData name="Noyce, Penny" userId="6d8d2b66-b194-45d0-9b82-45d116bdccb8" providerId="ADAL" clId="{181DDF47-9922-4907-902E-19DC06EFD2A2}" dt="2026-06-02T08:28:27.222" v="1437" actId="164"/>
          <ac:picMkLst>
            <pc:docMk/>
            <pc:sldMk cId="1588463912" sldId="273"/>
            <ac:picMk id="10" creationId="{CBB8A49D-BFF3-E421-5B07-71D02BF162C5}"/>
          </ac:picMkLst>
        </pc:picChg>
        <pc:picChg chg="add mod modCrop">
          <ac:chgData name="Noyce, Penny" userId="6d8d2b66-b194-45d0-9b82-45d116bdccb8" providerId="ADAL" clId="{181DDF47-9922-4907-902E-19DC06EFD2A2}" dt="2026-06-02T08:28:27.222" v="1437" actId="164"/>
          <ac:picMkLst>
            <pc:docMk/>
            <pc:sldMk cId="1588463912" sldId="273"/>
            <ac:picMk id="11" creationId="{53557D66-9047-9A64-564C-B278F545FED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B3DCA-37E6-4D27-8F8C-6ACC46EAC051}" type="datetimeFigureOut">
              <a:rPr lang="en-GB" smtClean="0"/>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D7BE9-EA9F-44DF-898F-27BE6338FD0D}" type="slidenum">
              <a:rPr lang="en-GB" smtClean="0"/>
              <a:t>‹#›</a:t>
            </a:fld>
            <a:endParaRPr lang="en-GB"/>
          </a:p>
        </p:txBody>
      </p:sp>
    </p:spTree>
    <p:extLst>
      <p:ext uri="{BB962C8B-B14F-4D97-AF65-F5344CB8AC3E}">
        <p14:creationId xmlns:p14="http://schemas.microsoft.com/office/powerpoint/2010/main" val="359463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Children and young people aged 5–18 should get </a:t>
            </a:r>
            <a:r>
              <a:rPr lang="en-GB" b="1" dirty="0">
                <a:latin typeface="Arial" panose="020B0604020202020204" pitchFamily="34" charset="0"/>
                <a:cs typeface="Arial" panose="020B0604020202020204" pitchFamily="34" charset="0"/>
              </a:rPr>
              <a:t>at least 60 minutes of physical activity each day</a:t>
            </a:r>
            <a:r>
              <a:rPr lang="en-GB" dirty="0">
                <a:latin typeface="Arial" panose="020B0604020202020204" pitchFamily="34" charset="0"/>
                <a:cs typeface="Arial" panose="020B0604020202020204" pitchFamily="34" charset="0"/>
              </a:rPr>
              <a:t>.  Walking, wheeling or cycling to school is a simple way to build this into daily routines.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Active travel can </a:t>
            </a:r>
            <a:r>
              <a:rPr lang="en-GB" b="1" dirty="0">
                <a:latin typeface="Arial" panose="020B0604020202020204" pitchFamily="34" charset="0"/>
                <a:cs typeface="Arial" panose="020B0604020202020204" pitchFamily="34" charset="0"/>
              </a:rPr>
              <a:t>improve mood, reduce stress, and help students feel ready </a:t>
            </a:r>
            <a:r>
              <a:rPr lang="en-GB" dirty="0">
                <a:latin typeface="Arial" panose="020B0604020202020204" pitchFamily="34" charset="0"/>
                <a:cs typeface="Arial" panose="020B0604020202020204" pitchFamily="34" charset="0"/>
              </a:rPr>
              <a:t>for the school day, supporting </a:t>
            </a:r>
            <a:r>
              <a:rPr lang="en-GB" b="1" dirty="0">
                <a:latin typeface="Arial" panose="020B0604020202020204" pitchFamily="34" charset="0"/>
                <a:cs typeface="Arial" panose="020B0604020202020204" pitchFamily="34" charset="0"/>
              </a:rPr>
              <a:t>emotional wellbeing.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Starting the day actively helps </a:t>
            </a:r>
            <a:r>
              <a:rPr lang="en-GB" b="1" dirty="0">
                <a:latin typeface="Arial" panose="020B0604020202020204" pitchFamily="34" charset="0"/>
                <a:cs typeface="Arial" panose="020B0604020202020204" pitchFamily="34" charset="0"/>
              </a:rPr>
              <a:t>boost focus, alertness and learning in the classroom</a:t>
            </a:r>
            <a:r>
              <a:rPr lang="en-GB"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Active travel helps </a:t>
            </a:r>
            <a:r>
              <a:rPr lang="en-GB" b="1" dirty="0">
                <a:latin typeface="Arial" panose="020B0604020202020204" pitchFamily="34" charset="0"/>
                <a:cs typeface="Arial" panose="020B0604020202020204" pitchFamily="34" charset="0"/>
              </a:rPr>
              <a:t>reduce levels of pollution</a:t>
            </a:r>
            <a:r>
              <a:rPr lang="en-GB" dirty="0">
                <a:latin typeface="Arial" panose="020B0604020202020204" pitchFamily="34" charset="0"/>
                <a:cs typeface="Arial" panose="020B0604020202020204" pitchFamily="34" charset="0"/>
              </a:rPr>
              <a:t>, both in terms of </a:t>
            </a:r>
            <a:r>
              <a:rPr lang="en-GB" b="1" dirty="0">
                <a:latin typeface="Arial" panose="020B0604020202020204" pitchFamily="34" charset="0"/>
                <a:cs typeface="Arial" panose="020B0604020202020204" pitchFamily="34" charset="0"/>
              </a:rPr>
              <a:t>carbon emissions and air pollution</a:t>
            </a:r>
            <a:r>
              <a:rPr lang="en-GB" dirty="0">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(It also helps keep more money in your pocket from savings on fuel!) This helps make our school environment healthier for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Walking, wheeling, scooting or cycling also creates </a:t>
            </a:r>
            <a:r>
              <a:rPr lang="en-GB" b="1" dirty="0">
                <a:latin typeface="Arial" panose="020B0604020202020204" pitchFamily="34" charset="0"/>
                <a:cs typeface="Arial" panose="020B0604020202020204" pitchFamily="34" charset="0"/>
              </a:rPr>
              <a:t>valuable time with friends and family</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helping to build confidence, independence, lifelong skills and positive connections</a:t>
            </a:r>
            <a:r>
              <a:rPr lang="en-GB"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B9D7BE9-EA9F-44DF-898F-27BE6338FD0D}" type="slidenum">
              <a:rPr lang="en-GB" smtClean="0"/>
              <a:t>4</a:t>
            </a:fld>
            <a:endParaRPr lang="en-GB"/>
          </a:p>
        </p:txBody>
      </p:sp>
    </p:spTree>
    <p:extLst>
      <p:ext uri="{BB962C8B-B14F-4D97-AF65-F5344CB8AC3E}">
        <p14:creationId xmlns:p14="http://schemas.microsoft.com/office/powerpoint/2010/main" val="292113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fontAlgn="t"/>
            <a:r>
              <a:rPr lang="en-GB" sz="1200" b="1" kern="1200" dirty="0">
                <a:solidFill>
                  <a:schemeClr val="tx1"/>
                </a:solidFill>
                <a:effectLst/>
                <a:latin typeface="+mn-lt"/>
                <a:ea typeface="+mn-ea"/>
                <a:cs typeface="+mn-cs"/>
              </a:rPr>
              <a:t>5-minute walking bubble </a:t>
            </a:r>
            <a:r>
              <a:rPr lang="en-GB" sz="1200" kern="1200" dirty="0">
                <a:solidFill>
                  <a:schemeClr val="tx1"/>
                </a:solidFill>
                <a:effectLst/>
                <a:latin typeface="+mn-lt"/>
                <a:ea typeface="+mn-ea"/>
                <a:cs typeface="+mn-cs"/>
              </a:rPr>
              <a:t>– A map highlighting areas within a 5-minute walk/wheel of the school, showing suitable and safe on-street parking locations.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Scoot from the Boot </a:t>
            </a:r>
            <a:r>
              <a:rPr lang="en-GB" sz="1200" kern="1200" dirty="0">
                <a:solidFill>
                  <a:schemeClr val="tx1"/>
                </a:solidFill>
                <a:effectLst/>
                <a:latin typeface="+mn-lt"/>
                <a:ea typeface="+mn-ea"/>
                <a:cs typeface="+mn-cs"/>
              </a:rPr>
              <a:t>- Similar to Park and Stride, but children are encouraged to scoot rather than walk.</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Park on my drive</a:t>
            </a:r>
            <a:r>
              <a:rPr lang="en-GB" sz="1200" b="0" i="0" kern="1200" dirty="0">
                <a:solidFill>
                  <a:schemeClr val="tx1"/>
                </a:solidFill>
                <a:effectLst/>
                <a:latin typeface="+mn-lt"/>
                <a:ea typeface="+mn-ea"/>
                <a:cs typeface="+mn-cs"/>
              </a:rPr>
              <a:t> – an informal arrangement where parents or carers ask a friend or someone they know who lives closer to the school if they can use their driveway for drop-off and/or pick-up.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B9D7BE9-EA9F-44DF-898F-27BE6338FD0D}" type="slidenum">
              <a:rPr lang="en-GB" smtClean="0"/>
              <a:t>5</a:t>
            </a:fld>
            <a:endParaRPr lang="en-GB"/>
          </a:p>
        </p:txBody>
      </p:sp>
    </p:spTree>
    <p:extLst>
      <p:ext uri="{BB962C8B-B14F-4D97-AF65-F5344CB8AC3E}">
        <p14:creationId xmlns:p14="http://schemas.microsoft.com/office/powerpoint/2010/main" val="411005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A666-DD35-A33F-8AF2-48E36FE381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589744-4583-489E-3B90-B6860B7A9C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B61F68-D0DB-FDD3-9FB9-D09585AB9A5D}"/>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5" name="Footer Placeholder 4">
            <a:extLst>
              <a:ext uri="{FF2B5EF4-FFF2-40B4-BE49-F238E27FC236}">
                <a16:creationId xmlns:a16="http://schemas.microsoft.com/office/drawing/2014/main" id="{9FEBEAFD-7358-2ACF-4003-5D5A59D48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32680-8EF3-E010-0C52-FA27689AB272}"/>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319745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2338-5D9D-1F64-79BA-5C4FC532E4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DF7D22-8C6B-6A1B-FB00-4F5ACAB2F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B5232-8C68-4AF2-B8AD-1BF6B85F2E86}"/>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5" name="Footer Placeholder 4">
            <a:extLst>
              <a:ext uri="{FF2B5EF4-FFF2-40B4-BE49-F238E27FC236}">
                <a16:creationId xmlns:a16="http://schemas.microsoft.com/office/drawing/2014/main" id="{53982211-68BB-0A27-4BF8-A9E66A49B5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352DA9-287D-6374-92C2-27BB75910FAE}"/>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258835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F5DF97-5780-E374-50A3-4E4F19FA30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5241E1-4E7E-3B30-222A-9557614501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A1BDB0-DC36-1332-A69E-DCD16134188F}"/>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5" name="Footer Placeholder 4">
            <a:extLst>
              <a:ext uri="{FF2B5EF4-FFF2-40B4-BE49-F238E27FC236}">
                <a16:creationId xmlns:a16="http://schemas.microsoft.com/office/drawing/2014/main" id="{57131CD8-90FE-463F-1D5F-C758490382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99A75F-9C27-35B2-003D-3AE1FB8E896E}"/>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367165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081F-7D7A-63C8-7163-BADCD1B045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998AC1-BC7C-6E2C-1970-CE120A9F21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79767-B931-3087-B6BF-1B71F6AE8DBD}"/>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5" name="Footer Placeholder 4">
            <a:extLst>
              <a:ext uri="{FF2B5EF4-FFF2-40B4-BE49-F238E27FC236}">
                <a16:creationId xmlns:a16="http://schemas.microsoft.com/office/drawing/2014/main" id="{E52DC1E3-C667-5EA7-9E81-20D52E2D36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3F5C4C-09CA-8346-6816-7B318F65DBD9}"/>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128587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3219-83A3-65A7-D49D-C894A8CB0A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7DEE2F-ACD2-1A9A-06D5-4B3A6CAAF6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DE01C-609E-EFEE-EECC-46BB63136BAC}"/>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5" name="Footer Placeholder 4">
            <a:extLst>
              <a:ext uri="{FF2B5EF4-FFF2-40B4-BE49-F238E27FC236}">
                <a16:creationId xmlns:a16="http://schemas.microsoft.com/office/drawing/2014/main" id="{471984B1-A1C3-6A2B-B1C0-EB2A7FF6EA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55FD71-D414-741E-C8A9-BBDAADB3DF33}"/>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359294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1BA7-A8CD-D046-AC76-7001C91809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4D948E-8307-EEBD-0680-1352C59BD0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FC121F-E172-C349-4DDE-9C3892432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6D8589-862C-9BDE-7E99-325CF7AC6110}"/>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6" name="Footer Placeholder 5">
            <a:extLst>
              <a:ext uri="{FF2B5EF4-FFF2-40B4-BE49-F238E27FC236}">
                <a16:creationId xmlns:a16="http://schemas.microsoft.com/office/drawing/2014/main" id="{886CBA91-C4B7-1ABD-0C57-994843DE29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EDB986-3B4E-085B-1BEE-42AD15E5060A}"/>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11399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6F1F-B5CC-DF5D-2B73-6B50EA3E17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0AC861-5DD4-A7B2-D199-731AE716D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6B702-13FD-A189-C15B-9A4F5B0EE9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3325C6-6B89-9CAA-A12C-B209354BD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23FB2-9CD4-6C1C-3A42-190DEB6BD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210ED8-C015-12FD-38EC-B8C05BAB0E93}"/>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8" name="Footer Placeholder 7">
            <a:extLst>
              <a:ext uri="{FF2B5EF4-FFF2-40B4-BE49-F238E27FC236}">
                <a16:creationId xmlns:a16="http://schemas.microsoft.com/office/drawing/2014/main" id="{C6DEFA93-5DE8-EA87-1417-0BD6F78B2B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C4745C-0240-03DF-AE71-DD1F687D9D44}"/>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69693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1751-F261-7C6A-FC54-EC0847FDD5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8ED9D2-DF1F-A9B2-994D-C290976C0C3D}"/>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4" name="Footer Placeholder 3">
            <a:extLst>
              <a:ext uri="{FF2B5EF4-FFF2-40B4-BE49-F238E27FC236}">
                <a16:creationId xmlns:a16="http://schemas.microsoft.com/office/drawing/2014/main" id="{19766952-D612-C658-77D8-479247B365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233EE82-44B0-C6BA-A7A0-61F4084AB511}"/>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3663679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F4A47-4457-8F7B-988D-A9DCFA8BFDD0}"/>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3" name="Footer Placeholder 2">
            <a:extLst>
              <a:ext uri="{FF2B5EF4-FFF2-40B4-BE49-F238E27FC236}">
                <a16:creationId xmlns:a16="http://schemas.microsoft.com/office/drawing/2014/main" id="{14B3A788-36B4-4D4D-CAF7-CA04445D62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81FC1A-3B5D-AC1C-8553-B49757EE7E58}"/>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42808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9AF3-05E0-4D8F-44B7-2BBCE5D93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C0926C-E71C-D73B-680C-15FFC56CD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9A7845-5375-C106-61C5-7D3FF37E0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9932EB-945E-2360-7F7F-DD21BCD9749E}"/>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6" name="Footer Placeholder 5">
            <a:extLst>
              <a:ext uri="{FF2B5EF4-FFF2-40B4-BE49-F238E27FC236}">
                <a16:creationId xmlns:a16="http://schemas.microsoft.com/office/drawing/2014/main" id="{95C07763-73C1-CE29-11F3-0DE5930D1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9973A4-4EB3-E610-472B-439A184D1D1C}"/>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10987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04A3-E978-9462-C804-0C21150C7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1A5BB9-BA05-A901-0120-1DF31F9F9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2596F1-B9C0-6599-CB65-D2ADC199F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F52A3-C490-3789-C27A-9A92193D50BD}"/>
              </a:ext>
            </a:extLst>
          </p:cNvPr>
          <p:cNvSpPr>
            <a:spLocks noGrp="1"/>
          </p:cNvSpPr>
          <p:nvPr>
            <p:ph type="dt" sz="half" idx="10"/>
          </p:nvPr>
        </p:nvSpPr>
        <p:spPr/>
        <p:txBody>
          <a:bodyPr/>
          <a:lstStyle/>
          <a:p>
            <a:fld id="{50079F3B-3C90-4FBB-AFF8-41807C44B2DB}" type="datetimeFigureOut">
              <a:rPr lang="en-GB" smtClean="0"/>
              <a:t>02/06/2026</a:t>
            </a:fld>
            <a:endParaRPr lang="en-GB"/>
          </a:p>
        </p:txBody>
      </p:sp>
      <p:sp>
        <p:nvSpPr>
          <p:cNvPr id="6" name="Footer Placeholder 5">
            <a:extLst>
              <a:ext uri="{FF2B5EF4-FFF2-40B4-BE49-F238E27FC236}">
                <a16:creationId xmlns:a16="http://schemas.microsoft.com/office/drawing/2014/main" id="{100901DD-A143-127B-FE70-AFFCCB31CF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A0F69F-DC47-EC54-A576-572EF6D7646E}"/>
              </a:ext>
            </a:extLst>
          </p:cNvPr>
          <p:cNvSpPr>
            <a:spLocks noGrp="1"/>
          </p:cNvSpPr>
          <p:nvPr>
            <p:ph type="sldNum" sz="quarter" idx="12"/>
          </p:nvPr>
        </p:nvSpPr>
        <p:spPr/>
        <p:txBody>
          <a:bodyPr/>
          <a:lstStyle/>
          <a:p>
            <a:fld id="{97852920-014F-4663-92F8-68AB7B4D5CEE}" type="slidenum">
              <a:rPr lang="en-GB" smtClean="0"/>
              <a:t>‹#›</a:t>
            </a:fld>
            <a:endParaRPr lang="en-GB"/>
          </a:p>
        </p:txBody>
      </p:sp>
    </p:spTree>
    <p:extLst>
      <p:ext uri="{BB962C8B-B14F-4D97-AF65-F5344CB8AC3E}">
        <p14:creationId xmlns:p14="http://schemas.microsoft.com/office/powerpoint/2010/main" val="276518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BE7BD-DB3D-784C-E3D0-2DEB3FD22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5F5D6-87E9-77F7-EB51-F5BD1116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B8F8EF-DA52-6A76-C481-C07B95AD5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079F3B-3C90-4FBB-AFF8-41807C44B2DB}" type="datetimeFigureOut">
              <a:rPr lang="en-GB" smtClean="0"/>
              <a:t>02/06/2026</a:t>
            </a:fld>
            <a:endParaRPr lang="en-GB"/>
          </a:p>
        </p:txBody>
      </p:sp>
      <p:sp>
        <p:nvSpPr>
          <p:cNvPr id="5" name="Footer Placeholder 4">
            <a:extLst>
              <a:ext uri="{FF2B5EF4-FFF2-40B4-BE49-F238E27FC236}">
                <a16:creationId xmlns:a16="http://schemas.microsoft.com/office/drawing/2014/main" id="{CAA6DB3F-8CFE-B84D-DEE7-CF38EFE93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09B572C-50B2-D778-3C28-A1192F3D29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852920-014F-4663-92F8-68AB7B4D5CEE}" type="slidenum">
              <a:rPr lang="en-GB" smtClean="0"/>
              <a:t>‹#›</a:t>
            </a:fld>
            <a:endParaRPr lang="en-GB"/>
          </a:p>
        </p:txBody>
      </p:sp>
    </p:spTree>
    <p:extLst>
      <p:ext uri="{BB962C8B-B14F-4D97-AF65-F5344CB8AC3E}">
        <p14:creationId xmlns:p14="http://schemas.microsoft.com/office/powerpoint/2010/main" val="799301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myjourneyhampshire.com/hampshire-transition" TargetMode="External"/><Relationship Id="rId5" Type="http://schemas.openxmlformats.org/officeDocument/2006/relationships/hyperlink" Target="https://vimeo.com/1169932059/7809441067?share=copy&amp;fl=sv&amp;fe=ci" TargetMode="Externa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4.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s://myjourneyhampshire.com/parents" TargetMode="External"/><Relationship Id="rId4" Type="http://schemas.openxmlformats.org/officeDocument/2006/relationships/image" Target="../media/image4.gif"/><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0FF39B48-7A24-52BC-83E6-0902924F89C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6434" b="6434"/>
          <a:stretch/>
        </p:blipFill>
        <p:spPr>
          <a:xfrm>
            <a:off x="-1504" y="0"/>
            <a:ext cx="12191980" cy="6856718"/>
          </a:xfrm>
          <a:prstGeom prst="rect">
            <a:avLst/>
          </a:prstGeom>
        </p:spPr>
      </p:pic>
    </p:spTree>
    <p:extLst>
      <p:ext uri="{BB962C8B-B14F-4D97-AF65-F5344CB8AC3E}">
        <p14:creationId xmlns:p14="http://schemas.microsoft.com/office/powerpoint/2010/main" val="9805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124C1-B81A-8C16-B7EB-79843A3BF9E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5FA39A-1C7C-161C-5CC6-2383D99C4E77}"/>
              </a:ext>
            </a:extLst>
          </p:cNvPr>
          <p:cNvSpPr/>
          <p:nvPr/>
        </p:nvSpPr>
        <p:spPr>
          <a:xfrm>
            <a:off x="0" y="5434642"/>
            <a:ext cx="12192000" cy="430788"/>
          </a:xfrm>
          <a:prstGeom prst="rect">
            <a:avLst/>
          </a:prstGeom>
          <a:solidFill>
            <a:srgbClr val="916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Swiss 721 Rounded" pitchFamily="50" charset="0"/>
              </a:rPr>
              <a:t>myjourneyhampshire.com/hampshire-transition</a:t>
            </a:r>
          </a:p>
        </p:txBody>
      </p:sp>
      <p:pic>
        <p:nvPicPr>
          <p:cNvPr id="9" name="Picture 8">
            <a:extLst>
              <a:ext uri="{FF2B5EF4-FFF2-40B4-BE49-F238E27FC236}">
                <a16:creationId xmlns:a16="http://schemas.microsoft.com/office/drawing/2014/main" id="{B5EA4888-C569-EC8E-D0FB-7DB6D1D4A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269" y="6002249"/>
            <a:ext cx="1591649" cy="720000"/>
          </a:xfrm>
          <a:prstGeom prst="rect">
            <a:avLst/>
          </a:prstGeom>
        </p:spPr>
      </p:pic>
      <p:pic>
        <p:nvPicPr>
          <p:cNvPr id="13" name="Picture 12">
            <a:extLst>
              <a:ext uri="{FF2B5EF4-FFF2-40B4-BE49-F238E27FC236}">
                <a16:creationId xmlns:a16="http://schemas.microsoft.com/office/drawing/2014/main" id="{80C43F79-31A0-8284-A6DA-8A9F88F4E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746" y="6146249"/>
            <a:ext cx="3026558" cy="540000"/>
          </a:xfrm>
          <a:prstGeom prst="rect">
            <a:avLst/>
          </a:prstGeom>
        </p:spPr>
      </p:pic>
      <p:pic>
        <p:nvPicPr>
          <p:cNvPr id="19" name="Picture 18">
            <a:extLst>
              <a:ext uri="{FF2B5EF4-FFF2-40B4-BE49-F238E27FC236}">
                <a16:creationId xmlns:a16="http://schemas.microsoft.com/office/drawing/2014/main" id="{D29CDF59-F8D5-C233-2C0D-10C50A3FE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055" y="6110249"/>
            <a:ext cx="2329308" cy="612000"/>
          </a:xfrm>
          <a:prstGeom prst="rect">
            <a:avLst/>
          </a:prstGeom>
        </p:spPr>
      </p:pic>
      <p:sp>
        <p:nvSpPr>
          <p:cNvPr id="8" name="TextBox 7">
            <a:extLst>
              <a:ext uri="{FF2B5EF4-FFF2-40B4-BE49-F238E27FC236}">
                <a16:creationId xmlns:a16="http://schemas.microsoft.com/office/drawing/2014/main" id="{F3DDAC1A-BC9E-DBAB-B8C1-234F1A6A1ED4}"/>
              </a:ext>
            </a:extLst>
          </p:cNvPr>
          <p:cNvSpPr txBox="1"/>
          <p:nvPr/>
        </p:nvSpPr>
        <p:spPr>
          <a:xfrm>
            <a:off x="490776" y="1338638"/>
            <a:ext cx="7455795" cy="2800767"/>
          </a:xfrm>
          <a:prstGeom prst="rect">
            <a:avLst/>
          </a:prstGeom>
          <a:noFill/>
        </p:spPr>
        <p:txBody>
          <a:bodyPr wrap="square">
            <a:spAutoFit/>
          </a:bodyPr>
          <a:lstStyle/>
          <a:p>
            <a:r>
              <a:rPr lang="en-GB" sz="2200" dirty="0">
                <a:latin typeface="Arial" panose="020B0604020202020204" pitchFamily="34" charset="0"/>
                <a:cs typeface="Arial" panose="020B0604020202020204" pitchFamily="34" charset="0"/>
              </a:rPr>
              <a:t>As a school, we encourage all families who are able, </a:t>
            </a:r>
            <a:r>
              <a:rPr lang="en-GB" sz="2200" b="1" dirty="0">
                <a:solidFill>
                  <a:schemeClr val="accent6"/>
                </a:solidFill>
                <a:latin typeface="Arial" panose="020B0604020202020204" pitchFamily="34" charset="0"/>
                <a:cs typeface="Arial" panose="020B0604020202020204" pitchFamily="34" charset="0"/>
              </a:rPr>
              <a:t>to walk, wheel, scoot or cycle to school (active travel)</a:t>
            </a:r>
            <a:r>
              <a:rPr lang="en-GB" sz="2200" b="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This can be for all, or part of your journey.</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Travelling actively has numerous benefits for you and your children’s health and wellbeing. It also benefits our wider community and helps the school’s efforts to promote children’s travel skills, independence and sustainability.</a:t>
            </a:r>
          </a:p>
        </p:txBody>
      </p:sp>
      <p:sp>
        <p:nvSpPr>
          <p:cNvPr id="2" name="TextBox 1">
            <a:extLst>
              <a:ext uri="{FF2B5EF4-FFF2-40B4-BE49-F238E27FC236}">
                <a16:creationId xmlns:a16="http://schemas.microsoft.com/office/drawing/2014/main" id="{CB647FF7-5DC2-E39C-3902-12A82750CB54}"/>
              </a:ext>
            </a:extLst>
          </p:cNvPr>
          <p:cNvSpPr txBox="1"/>
          <p:nvPr/>
        </p:nvSpPr>
        <p:spPr>
          <a:xfrm>
            <a:off x="490776" y="457566"/>
            <a:ext cx="4869218"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Your journey to our school:</a:t>
            </a:r>
          </a:p>
        </p:txBody>
      </p:sp>
      <p:pic>
        <p:nvPicPr>
          <p:cNvPr id="5" name="Picture 4">
            <a:extLst>
              <a:ext uri="{FF2B5EF4-FFF2-40B4-BE49-F238E27FC236}">
                <a16:creationId xmlns:a16="http://schemas.microsoft.com/office/drawing/2014/main" id="{197CCA8D-AC65-671F-ECE5-CF61C2F7E812}"/>
              </a:ext>
            </a:extLst>
          </p:cNvPr>
          <p:cNvPicPr>
            <a:picLocks noChangeAspect="1"/>
          </p:cNvPicPr>
          <p:nvPr/>
        </p:nvPicPr>
        <p:blipFill>
          <a:blip r:embed="rId5"/>
          <a:srcRect t="2922" r="1816"/>
          <a:stretch>
            <a:fillRect/>
          </a:stretch>
        </p:blipFill>
        <p:spPr>
          <a:xfrm>
            <a:off x="7946571" y="247185"/>
            <a:ext cx="3890903" cy="4829605"/>
          </a:xfrm>
          <a:prstGeom prst="rect">
            <a:avLst/>
          </a:prstGeom>
        </p:spPr>
      </p:pic>
    </p:spTree>
    <p:extLst>
      <p:ext uri="{BB962C8B-B14F-4D97-AF65-F5344CB8AC3E}">
        <p14:creationId xmlns:p14="http://schemas.microsoft.com/office/powerpoint/2010/main" val="3403749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10DC1-7BE8-BCCF-30D2-C7F449065E61}"/>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539727AA-0BA0-972F-8163-0EE60D3F145E}"/>
              </a:ext>
            </a:extLst>
          </p:cNvPr>
          <p:cNvGrpSpPr>
            <a:grpSpLocks noGrp="1" noUngrp="1" noRot="1" noMove="1" noResize="1"/>
          </p:cNvGrpSpPr>
          <p:nvPr/>
        </p:nvGrpSpPr>
        <p:grpSpPr>
          <a:xfrm>
            <a:off x="0" y="5482267"/>
            <a:ext cx="12192000" cy="1287607"/>
            <a:chOff x="0" y="5482267"/>
            <a:chExt cx="12192000" cy="1287607"/>
          </a:xfrm>
        </p:grpSpPr>
        <p:sp>
          <p:nvSpPr>
            <p:cNvPr id="4" name="Rectangle 3">
              <a:extLst>
                <a:ext uri="{FF2B5EF4-FFF2-40B4-BE49-F238E27FC236}">
                  <a16:creationId xmlns:a16="http://schemas.microsoft.com/office/drawing/2014/main" id="{07A988F2-7A9F-9D2B-19C2-D4B2C9C195FB}"/>
                </a:ext>
              </a:extLst>
            </p:cNvPr>
            <p:cNvSpPr>
              <a:spLocks noGrp="1" noRot="1" noMove="1" noResize="1" noEditPoints="1" noAdjustHandles="1" noChangeArrowheads="1" noChangeShapeType="1"/>
            </p:cNvSpPr>
            <p:nvPr/>
          </p:nvSpPr>
          <p:spPr>
            <a:xfrm>
              <a:off x="0" y="5482267"/>
              <a:ext cx="12192000" cy="430788"/>
            </a:xfrm>
            <a:prstGeom prst="rect">
              <a:avLst/>
            </a:prstGeom>
            <a:solidFill>
              <a:srgbClr val="916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wiss 721 Rounded" pitchFamily="50" charset="0"/>
                  <a:ea typeface="+mn-ea"/>
                  <a:cs typeface="+mn-cs"/>
                </a:rPr>
                <a:t>myjourneyhampshire.com/hampshire-transition</a:t>
              </a:r>
            </a:p>
          </p:txBody>
        </p:sp>
        <p:pic>
          <p:nvPicPr>
            <p:cNvPr id="9" name="Picture 8">
              <a:extLst>
                <a:ext uri="{FF2B5EF4-FFF2-40B4-BE49-F238E27FC236}">
                  <a16:creationId xmlns:a16="http://schemas.microsoft.com/office/drawing/2014/main" id="{2789BBAF-8234-5BCF-E2F7-6A215CA5034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85269" y="6049874"/>
              <a:ext cx="1591649" cy="720000"/>
            </a:xfrm>
            <a:prstGeom prst="rect">
              <a:avLst/>
            </a:prstGeom>
          </p:spPr>
        </p:pic>
        <p:pic>
          <p:nvPicPr>
            <p:cNvPr id="13" name="Picture 12">
              <a:extLst>
                <a:ext uri="{FF2B5EF4-FFF2-40B4-BE49-F238E27FC236}">
                  <a16:creationId xmlns:a16="http://schemas.microsoft.com/office/drawing/2014/main" id="{6461E6C8-1CF1-C9A2-C3A0-10C5C89890E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60746" y="6193874"/>
              <a:ext cx="3026558" cy="540000"/>
            </a:xfrm>
            <a:prstGeom prst="rect">
              <a:avLst/>
            </a:prstGeom>
          </p:spPr>
        </p:pic>
        <p:pic>
          <p:nvPicPr>
            <p:cNvPr id="19" name="Picture 18">
              <a:extLst>
                <a:ext uri="{FF2B5EF4-FFF2-40B4-BE49-F238E27FC236}">
                  <a16:creationId xmlns:a16="http://schemas.microsoft.com/office/drawing/2014/main" id="{AE077F76-F90F-29F1-32F3-3991EBE8314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19055" y="6157874"/>
              <a:ext cx="2329308" cy="612000"/>
            </a:xfrm>
            <a:prstGeom prst="rect">
              <a:avLst/>
            </a:prstGeom>
          </p:spPr>
        </p:pic>
      </p:grpSp>
      <p:sp>
        <p:nvSpPr>
          <p:cNvPr id="2" name="Rectangle 1">
            <a:extLst>
              <a:ext uri="{FF2B5EF4-FFF2-40B4-BE49-F238E27FC236}">
                <a16:creationId xmlns:a16="http://schemas.microsoft.com/office/drawing/2014/main" id="{38E29904-ACE6-C37D-823A-56BF90158D16}"/>
              </a:ext>
            </a:extLst>
          </p:cNvPr>
          <p:cNvSpPr>
            <a:spLocks noChangeArrowheads="1"/>
          </p:cNvSpPr>
          <p:nvPr/>
        </p:nvSpPr>
        <p:spPr bwMode="auto">
          <a:xfrm>
            <a:off x="4984792" y="1436846"/>
            <a:ext cx="665723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strike="noStrike" cap="none" normalizeH="0" baseline="0" dirty="0">
                <a:ln>
                  <a:noFill/>
                </a:ln>
                <a:effectLst/>
                <a:cs typeface="Arial" panose="020B0604020202020204" pitchFamily="34" charset="0"/>
              </a:rPr>
              <a:t>Skylar set herself the tricky task of training her Papa to walk and ween him off the car. Check out their funny video to see how she got on and some of the many benefits to active travel.</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200" dirty="0">
              <a:cs typeface="Arial" panose="020B0604020202020204" pitchFamily="34" charset="0"/>
            </a:endParaRPr>
          </a:p>
          <a:p>
            <a:r>
              <a:rPr lang="en-GB" sz="2200" u="sng" dirty="0">
                <a:hlinkClick r:id="rId5"/>
              </a:rPr>
              <a:t>Watch Skylar's video</a:t>
            </a:r>
            <a:endParaRPr lang="en-GB" sz="2200" u="sng" dirty="0"/>
          </a:p>
          <a:p>
            <a:endParaRPr lang="en-GB" sz="2200" u="sng" dirty="0"/>
          </a:p>
          <a:p>
            <a:r>
              <a:rPr lang="en-GB" sz="2200" dirty="0"/>
              <a:t>You can also view it by visiting: </a:t>
            </a:r>
            <a:r>
              <a:rPr lang="en-GB" sz="2200" dirty="0">
                <a:hlinkClick r:id="rId6"/>
              </a:rPr>
              <a:t>myjourneyhampshire.com/hampshire-transition</a:t>
            </a:r>
            <a:r>
              <a:rPr lang="en-GB" sz="2200" dirty="0"/>
              <a:t> </a:t>
            </a:r>
          </a:p>
        </p:txBody>
      </p:sp>
      <p:pic>
        <p:nvPicPr>
          <p:cNvPr id="2050" name="Picture 2">
            <a:hlinkClick r:id="rId5"/>
            <a:extLst>
              <a:ext uri="{FF2B5EF4-FFF2-40B4-BE49-F238E27FC236}">
                <a16:creationId xmlns:a16="http://schemas.microsoft.com/office/drawing/2014/main" id="{92910D9A-9D4C-352B-CFBD-4A000513B8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6945" y="1785211"/>
            <a:ext cx="3633801" cy="2442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82F5FF-93FE-6568-7735-A6C2A3473427}"/>
              </a:ext>
            </a:extLst>
          </p:cNvPr>
          <p:cNvSpPr txBox="1"/>
          <p:nvPr/>
        </p:nvSpPr>
        <p:spPr>
          <a:xfrm>
            <a:off x="490776" y="457566"/>
            <a:ext cx="6075702"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Skylar’s mission to train her Papa:</a:t>
            </a:r>
          </a:p>
        </p:txBody>
      </p:sp>
    </p:spTree>
    <p:extLst>
      <p:ext uri="{BB962C8B-B14F-4D97-AF65-F5344CB8AC3E}">
        <p14:creationId xmlns:p14="http://schemas.microsoft.com/office/powerpoint/2010/main" val="239111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44D11-3DBB-E53A-4C28-828AA7067738}"/>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327F30A6-1D7B-A38C-CCC7-6C081E1774C3}"/>
              </a:ext>
            </a:extLst>
          </p:cNvPr>
          <p:cNvGrpSpPr>
            <a:grpSpLocks noGrp="1" noUngrp="1" noRot="1" noMove="1" noResize="1"/>
          </p:cNvGrpSpPr>
          <p:nvPr/>
        </p:nvGrpSpPr>
        <p:grpSpPr>
          <a:xfrm>
            <a:off x="0" y="3508309"/>
            <a:ext cx="12192000" cy="3261565"/>
            <a:chOff x="0" y="3508309"/>
            <a:chExt cx="12192000" cy="3261565"/>
          </a:xfrm>
        </p:grpSpPr>
        <p:pic>
          <p:nvPicPr>
            <p:cNvPr id="6" name="Picture 5">
              <a:extLst>
                <a:ext uri="{FF2B5EF4-FFF2-40B4-BE49-F238E27FC236}">
                  <a16:creationId xmlns:a16="http://schemas.microsoft.com/office/drawing/2014/main" id="{321CF82C-1791-45FD-7EF7-0930E196127E}"/>
                </a:ext>
              </a:extLst>
            </p:cNvPr>
            <p:cNvPicPr>
              <a:picLocks noGrp="1" noRot="1" noChangeAspect="1" noMove="1" noResize="1" noEditPoints="1" noAdjustHandles="1" noChangeArrowheads="1" noChangeShapeType="1" noCrop="1"/>
            </p:cNvPicPr>
            <p:nvPr/>
          </p:nvPicPr>
          <p:blipFill>
            <a:blip r:embed="rId3"/>
            <a:srcRect t="71002"/>
            <a:stretch>
              <a:fillRect/>
            </a:stretch>
          </p:blipFill>
          <p:spPr>
            <a:xfrm>
              <a:off x="0" y="3508309"/>
              <a:ext cx="12192000" cy="1988698"/>
            </a:xfrm>
            <a:prstGeom prst="rect">
              <a:avLst/>
            </a:prstGeom>
          </p:spPr>
        </p:pic>
        <p:sp>
          <p:nvSpPr>
            <p:cNvPr id="4" name="Rectangle 3">
              <a:extLst>
                <a:ext uri="{FF2B5EF4-FFF2-40B4-BE49-F238E27FC236}">
                  <a16:creationId xmlns:a16="http://schemas.microsoft.com/office/drawing/2014/main" id="{2609919B-6F15-A5FE-9BE4-2937423DFE49}"/>
                </a:ext>
              </a:extLst>
            </p:cNvPr>
            <p:cNvSpPr>
              <a:spLocks noGrp="1" noRot="1" noMove="1" noResize="1" noEditPoints="1" noAdjustHandles="1" noChangeArrowheads="1" noChangeShapeType="1"/>
            </p:cNvSpPr>
            <p:nvPr/>
          </p:nvSpPr>
          <p:spPr>
            <a:xfrm>
              <a:off x="0" y="5482267"/>
              <a:ext cx="12192000" cy="430788"/>
            </a:xfrm>
            <a:prstGeom prst="rect">
              <a:avLst/>
            </a:prstGeom>
            <a:solidFill>
              <a:srgbClr val="916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Swiss 721 Rounded" pitchFamily="50" charset="0"/>
                </a:rPr>
                <a:t>myjourneyhampshire.com/hampshire-transition</a:t>
              </a:r>
            </a:p>
          </p:txBody>
        </p:sp>
        <p:pic>
          <p:nvPicPr>
            <p:cNvPr id="9" name="Picture 8">
              <a:extLst>
                <a:ext uri="{FF2B5EF4-FFF2-40B4-BE49-F238E27FC236}">
                  <a16:creationId xmlns:a16="http://schemas.microsoft.com/office/drawing/2014/main" id="{A2B1FD4C-9D88-9806-8003-0F315B868A8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85269" y="6049874"/>
              <a:ext cx="1591649" cy="720000"/>
            </a:xfrm>
            <a:prstGeom prst="rect">
              <a:avLst/>
            </a:prstGeom>
          </p:spPr>
        </p:pic>
        <p:pic>
          <p:nvPicPr>
            <p:cNvPr id="13" name="Picture 12">
              <a:extLst>
                <a:ext uri="{FF2B5EF4-FFF2-40B4-BE49-F238E27FC236}">
                  <a16:creationId xmlns:a16="http://schemas.microsoft.com/office/drawing/2014/main" id="{0E90F651-5261-C4BD-8E22-B5E4333605A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4460746" y="6193874"/>
              <a:ext cx="3026558" cy="540000"/>
            </a:xfrm>
            <a:prstGeom prst="rect">
              <a:avLst/>
            </a:prstGeom>
          </p:spPr>
        </p:pic>
        <p:pic>
          <p:nvPicPr>
            <p:cNvPr id="19" name="Picture 18">
              <a:extLst>
                <a:ext uri="{FF2B5EF4-FFF2-40B4-BE49-F238E27FC236}">
                  <a16:creationId xmlns:a16="http://schemas.microsoft.com/office/drawing/2014/main" id="{C4399B2E-B361-6155-289B-4D51BBE19C79}"/>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9519055" y="6157874"/>
              <a:ext cx="2329308" cy="612000"/>
            </a:xfrm>
            <a:prstGeom prst="rect">
              <a:avLst/>
            </a:prstGeom>
          </p:spPr>
        </p:pic>
      </p:grpSp>
      <p:sp>
        <p:nvSpPr>
          <p:cNvPr id="31" name="TextBox 30">
            <a:extLst>
              <a:ext uri="{FF2B5EF4-FFF2-40B4-BE49-F238E27FC236}">
                <a16:creationId xmlns:a16="http://schemas.microsoft.com/office/drawing/2014/main" id="{A9627881-9003-AB40-788A-179FA09DAF46}"/>
              </a:ext>
            </a:extLst>
          </p:cNvPr>
          <p:cNvSpPr txBox="1"/>
          <p:nvPr/>
        </p:nvSpPr>
        <p:spPr>
          <a:xfrm>
            <a:off x="8088477" y="1077576"/>
            <a:ext cx="3897630" cy="255454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t>
            </a:r>
            <a:r>
              <a:rPr lang="en-GB" sz="2000" i="1" dirty="0">
                <a:latin typeface="Arial" panose="020B0604020202020204" pitchFamily="34" charset="0"/>
                <a:cs typeface="Arial" panose="020B0604020202020204" pitchFamily="34" charset="0"/>
              </a:rPr>
              <a:t>Walking means I don’t need to </a:t>
            </a:r>
          </a:p>
          <a:p>
            <a:r>
              <a:rPr lang="en-GB" sz="2000" i="1" dirty="0">
                <a:latin typeface="Arial" panose="020B0604020202020204" pitchFamily="34" charset="0"/>
                <a:cs typeface="Arial" panose="020B0604020202020204" pitchFamily="34" charset="0"/>
              </a:rPr>
              <a:t>stress finding a parking space</a:t>
            </a:r>
            <a:r>
              <a:rPr lang="en-GB" sz="2000" dirty="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r>
              <a:rPr lang="en-GB" sz="2000" dirty="0">
                <a:solidFill>
                  <a:srgbClr val="000000"/>
                </a:solidFill>
                <a:latin typeface="Arial" panose="020B0604020202020204" pitchFamily="34" charset="0"/>
                <a:cs typeface="Arial" panose="020B0604020202020204" pitchFamily="34" charset="0"/>
              </a:rPr>
              <a:t>“</a:t>
            </a:r>
            <a:r>
              <a:rPr lang="en-GB" sz="2000" i="1" dirty="0">
                <a:solidFill>
                  <a:srgbClr val="000000"/>
                </a:solidFill>
                <a:latin typeface="Arial" panose="020B0604020202020204" pitchFamily="34" charset="0"/>
                <a:cs typeface="Arial" panose="020B0604020202020204" pitchFamily="34" charset="0"/>
              </a:rPr>
              <a:t>I feel free when riding my bike to school</a:t>
            </a:r>
            <a:r>
              <a:rPr lang="en-GB" sz="2000" dirty="0">
                <a:solidFill>
                  <a:srgbClr val="000000"/>
                </a:solidFill>
                <a:latin typeface="Arial" panose="020B0604020202020204" pitchFamily="34" charset="0"/>
                <a:cs typeface="Arial" panose="020B0604020202020204" pitchFamily="34" charset="0"/>
              </a:rPr>
              <a:t>.”</a:t>
            </a:r>
          </a:p>
          <a:p>
            <a:endParaRPr lang="en-GB" sz="2000" dirty="0">
              <a:solidFill>
                <a:srgbClr val="000000"/>
              </a:solidFill>
              <a:latin typeface="Arial" panose="020B0604020202020204" pitchFamily="34" charset="0"/>
              <a:cs typeface="Arial" panose="020B0604020202020204" pitchFamily="34" charset="0"/>
            </a:endParaRPr>
          </a:p>
          <a:p>
            <a:r>
              <a:rPr lang="en-GB" sz="2000" i="1" dirty="0">
                <a:solidFill>
                  <a:srgbClr val="000000"/>
                </a:solidFill>
                <a:latin typeface="Arial" panose="020B0604020202020204" pitchFamily="34" charset="0"/>
                <a:cs typeface="Arial" panose="020B0604020202020204" pitchFamily="34" charset="0"/>
              </a:rPr>
              <a:t>“….makes me feel happy and connected to nature</a:t>
            </a:r>
            <a:r>
              <a:rPr lang="en-GB" sz="2000" dirty="0">
                <a:solidFill>
                  <a:srgbClr val="000000"/>
                </a:solidFill>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27A4A38-1337-DAAD-B4B3-BE8235D58971}"/>
              </a:ext>
            </a:extLst>
          </p:cNvPr>
          <p:cNvSpPr txBox="1"/>
          <p:nvPr/>
        </p:nvSpPr>
        <p:spPr>
          <a:xfrm>
            <a:off x="490776" y="457566"/>
            <a:ext cx="6460423"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Some of the benefits of active travel:</a:t>
            </a:r>
          </a:p>
        </p:txBody>
      </p:sp>
      <p:grpSp>
        <p:nvGrpSpPr>
          <p:cNvPr id="36" name="Group 35">
            <a:extLst>
              <a:ext uri="{FF2B5EF4-FFF2-40B4-BE49-F238E27FC236}">
                <a16:creationId xmlns:a16="http://schemas.microsoft.com/office/drawing/2014/main" id="{6BDE6E2A-4537-A6D6-491F-8B6D2F73F556}"/>
              </a:ext>
            </a:extLst>
          </p:cNvPr>
          <p:cNvGrpSpPr/>
          <p:nvPr/>
        </p:nvGrpSpPr>
        <p:grpSpPr>
          <a:xfrm>
            <a:off x="490776" y="954811"/>
            <a:ext cx="7236137" cy="4108297"/>
            <a:chOff x="490776" y="954811"/>
            <a:chExt cx="7236137" cy="4108297"/>
          </a:xfrm>
        </p:grpSpPr>
        <p:sp>
          <p:nvSpPr>
            <p:cNvPr id="17" name="TextBox 16">
              <a:extLst>
                <a:ext uri="{FF2B5EF4-FFF2-40B4-BE49-F238E27FC236}">
                  <a16:creationId xmlns:a16="http://schemas.microsoft.com/office/drawing/2014/main" id="{FEEEA977-447D-EFA5-6815-02552912FACF}"/>
                </a:ext>
              </a:extLst>
            </p:cNvPr>
            <p:cNvSpPr txBox="1"/>
            <p:nvPr/>
          </p:nvSpPr>
          <p:spPr>
            <a:xfrm>
              <a:off x="490776" y="2391511"/>
              <a:ext cx="1950909" cy="400110"/>
            </a:xfrm>
            <a:prstGeom prst="rect">
              <a:avLst/>
            </a:prstGeom>
            <a:noFill/>
          </p:spPr>
          <p:txBody>
            <a:bodyPr wrap="square" rtlCol="0">
              <a:spAutoFit/>
            </a:bodyPr>
            <a:lstStyle/>
            <a:p>
              <a:pPr algn="ctr"/>
              <a:r>
                <a:rPr lang="en-GB" sz="2000" dirty="0"/>
                <a:t>Healthy bodies</a:t>
              </a:r>
            </a:p>
          </p:txBody>
        </p:sp>
        <p:sp>
          <p:nvSpPr>
            <p:cNvPr id="18" name="TextBox 17">
              <a:extLst>
                <a:ext uri="{FF2B5EF4-FFF2-40B4-BE49-F238E27FC236}">
                  <a16:creationId xmlns:a16="http://schemas.microsoft.com/office/drawing/2014/main" id="{FACA2B66-B8CF-BEEA-27FF-0671F2E8DDBC}"/>
                </a:ext>
              </a:extLst>
            </p:cNvPr>
            <p:cNvSpPr txBox="1"/>
            <p:nvPr/>
          </p:nvSpPr>
          <p:spPr>
            <a:xfrm>
              <a:off x="2697107" y="2382892"/>
              <a:ext cx="1786066" cy="400110"/>
            </a:xfrm>
            <a:prstGeom prst="rect">
              <a:avLst/>
            </a:prstGeom>
            <a:noFill/>
          </p:spPr>
          <p:txBody>
            <a:bodyPr wrap="none" rtlCol="0">
              <a:spAutoFit/>
            </a:bodyPr>
            <a:lstStyle/>
            <a:p>
              <a:pPr algn="ctr"/>
              <a:r>
                <a:rPr lang="en-GB" sz="2000" dirty="0"/>
                <a:t>Healthy minds</a:t>
              </a:r>
            </a:p>
          </p:txBody>
        </p:sp>
        <p:sp>
          <p:nvSpPr>
            <p:cNvPr id="21" name="TextBox 20">
              <a:extLst>
                <a:ext uri="{FF2B5EF4-FFF2-40B4-BE49-F238E27FC236}">
                  <a16:creationId xmlns:a16="http://schemas.microsoft.com/office/drawing/2014/main" id="{3E95BD0A-A392-E846-260A-6306FD538472}"/>
                </a:ext>
              </a:extLst>
            </p:cNvPr>
            <p:cNvSpPr txBox="1"/>
            <p:nvPr/>
          </p:nvSpPr>
          <p:spPr>
            <a:xfrm>
              <a:off x="3764159" y="4355222"/>
              <a:ext cx="3831708" cy="707886"/>
            </a:xfrm>
            <a:prstGeom prst="rect">
              <a:avLst/>
            </a:prstGeom>
            <a:noFill/>
          </p:spPr>
          <p:txBody>
            <a:bodyPr wrap="square" rtlCol="0">
              <a:spAutoFit/>
            </a:bodyPr>
            <a:lstStyle/>
            <a:p>
              <a:pPr algn="ctr"/>
              <a:r>
                <a:rPr lang="en-GB" sz="2000" dirty="0"/>
                <a:t>Time for conversation, listening and shared moments</a:t>
              </a:r>
            </a:p>
          </p:txBody>
        </p:sp>
        <p:sp>
          <p:nvSpPr>
            <p:cNvPr id="23" name="TextBox 22">
              <a:extLst>
                <a:ext uri="{FF2B5EF4-FFF2-40B4-BE49-F238E27FC236}">
                  <a16:creationId xmlns:a16="http://schemas.microsoft.com/office/drawing/2014/main" id="{FECB0008-D371-C63A-F02E-D20633BAA5C6}"/>
                </a:ext>
              </a:extLst>
            </p:cNvPr>
            <p:cNvSpPr txBox="1"/>
            <p:nvPr/>
          </p:nvSpPr>
          <p:spPr>
            <a:xfrm>
              <a:off x="907791" y="4344689"/>
              <a:ext cx="2367443" cy="400110"/>
            </a:xfrm>
            <a:prstGeom prst="rect">
              <a:avLst/>
            </a:prstGeom>
            <a:noFill/>
          </p:spPr>
          <p:txBody>
            <a:bodyPr wrap="none" rtlCol="0">
              <a:spAutoFit/>
            </a:bodyPr>
            <a:lstStyle/>
            <a:p>
              <a:pPr algn="ctr"/>
              <a:r>
                <a:rPr lang="en-GB" sz="2000" dirty="0"/>
                <a:t>Improved air quality</a:t>
              </a:r>
            </a:p>
          </p:txBody>
        </p:sp>
        <p:sp>
          <p:nvSpPr>
            <p:cNvPr id="25" name="TextBox 24">
              <a:extLst>
                <a:ext uri="{FF2B5EF4-FFF2-40B4-BE49-F238E27FC236}">
                  <a16:creationId xmlns:a16="http://schemas.microsoft.com/office/drawing/2014/main" id="{B994A123-CEA7-BB39-DA34-5B194EBDC436}"/>
                </a:ext>
              </a:extLst>
            </p:cNvPr>
            <p:cNvSpPr txBox="1"/>
            <p:nvPr/>
          </p:nvSpPr>
          <p:spPr>
            <a:xfrm>
              <a:off x="4833172" y="2385875"/>
              <a:ext cx="2893741" cy="400110"/>
            </a:xfrm>
            <a:prstGeom prst="rect">
              <a:avLst/>
            </a:prstGeom>
            <a:noFill/>
          </p:spPr>
          <p:txBody>
            <a:bodyPr wrap="none" rtlCol="0">
              <a:spAutoFit/>
            </a:bodyPr>
            <a:lstStyle/>
            <a:p>
              <a:pPr algn="ctr"/>
              <a:r>
                <a:rPr lang="en-GB" sz="2000" dirty="0"/>
                <a:t>Skills and independence</a:t>
              </a:r>
            </a:p>
          </p:txBody>
        </p:sp>
        <p:pic>
          <p:nvPicPr>
            <p:cNvPr id="27" name="Picture 26">
              <a:extLst>
                <a:ext uri="{FF2B5EF4-FFF2-40B4-BE49-F238E27FC236}">
                  <a16:creationId xmlns:a16="http://schemas.microsoft.com/office/drawing/2014/main" id="{B29629E8-B168-B32E-BDAF-45BB94EC434F}"/>
                </a:ext>
              </a:extLst>
            </p:cNvPr>
            <p:cNvPicPr>
              <a:picLocks noChangeAspect="1"/>
            </p:cNvPicPr>
            <p:nvPr/>
          </p:nvPicPr>
          <p:blipFill>
            <a:blip r:embed="rId7"/>
            <a:stretch>
              <a:fillRect/>
            </a:stretch>
          </p:blipFill>
          <p:spPr>
            <a:xfrm>
              <a:off x="763588" y="1059702"/>
              <a:ext cx="1405286" cy="1175709"/>
            </a:xfrm>
            <a:prstGeom prst="rect">
              <a:avLst/>
            </a:prstGeom>
          </p:spPr>
        </p:pic>
        <p:pic>
          <p:nvPicPr>
            <p:cNvPr id="28" name="Picture 27">
              <a:extLst>
                <a:ext uri="{FF2B5EF4-FFF2-40B4-BE49-F238E27FC236}">
                  <a16:creationId xmlns:a16="http://schemas.microsoft.com/office/drawing/2014/main" id="{866A94D0-D2D6-3865-CCC0-193B4F652121}"/>
                </a:ext>
              </a:extLst>
            </p:cNvPr>
            <p:cNvPicPr>
              <a:picLocks noChangeAspect="1"/>
            </p:cNvPicPr>
            <p:nvPr/>
          </p:nvPicPr>
          <p:blipFill>
            <a:blip r:embed="rId8"/>
            <a:stretch>
              <a:fillRect/>
            </a:stretch>
          </p:blipFill>
          <p:spPr>
            <a:xfrm>
              <a:off x="2991349" y="954811"/>
              <a:ext cx="1286632" cy="1383130"/>
            </a:xfrm>
            <a:prstGeom prst="rect">
              <a:avLst/>
            </a:prstGeom>
          </p:spPr>
        </p:pic>
        <p:pic>
          <p:nvPicPr>
            <p:cNvPr id="29" name="Picture 28">
              <a:extLst>
                <a:ext uri="{FF2B5EF4-FFF2-40B4-BE49-F238E27FC236}">
                  <a16:creationId xmlns:a16="http://schemas.microsoft.com/office/drawing/2014/main" id="{2A898468-70A1-5C3E-4DD5-CB070005C858}"/>
                </a:ext>
              </a:extLst>
            </p:cNvPr>
            <p:cNvPicPr>
              <a:picLocks noChangeAspect="1"/>
            </p:cNvPicPr>
            <p:nvPr/>
          </p:nvPicPr>
          <p:blipFill>
            <a:blip r:embed="rId9"/>
            <a:stretch>
              <a:fillRect/>
            </a:stretch>
          </p:blipFill>
          <p:spPr>
            <a:xfrm>
              <a:off x="4577750" y="2905153"/>
              <a:ext cx="1942700" cy="1428456"/>
            </a:xfrm>
            <a:prstGeom prst="rect">
              <a:avLst/>
            </a:prstGeom>
          </p:spPr>
        </p:pic>
        <p:pic>
          <p:nvPicPr>
            <p:cNvPr id="32" name="Picture 31">
              <a:extLst>
                <a:ext uri="{FF2B5EF4-FFF2-40B4-BE49-F238E27FC236}">
                  <a16:creationId xmlns:a16="http://schemas.microsoft.com/office/drawing/2014/main" id="{1D89D60C-064E-D967-095E-8D65EB0738F5}"/>
                </a:ext>
              </a:extLst>
            </p:cNvPr>
            <p:cNvPicPr>
              <a:picLocks noChangeAspect="1"/>
            </p:cNvPicPr>
            <p:nvPr/>
          </p:nvPicPr>
          <p:blipFill>
            <a:blip r:embed="rId10"/>
            <a:srcRect t="10169"/>
            <a:stretch>
              <a:fillRect/>
            </a:stretch>
          </p:blipFill>
          <p:spPr>
            <a:xfrm>
              <a:off x="1137733" y="2893771"/>
              <a:ext cx="2018432" cy="1429305"/>
            </a:xfrm>
            <a:prstGeom prst="rect">
              <a:avLst/>
            </a:prstGeom>
          </p:spPr>
        </p:pic>
        <p:pic>
          <p:nvPicPr>
            <p:cNvPr id="34" name="Picture 33">
              <a:extLst>
                <a:ext uri="{FF2B5EF4-FFF2-40B4-BE49-F238E27FC236}">
                  <a16:creationId xmlns:a16="http://schemas.microsoft.com/office/drawing/2014/main" id="{9C7401EE-D2E5-7B72-41EF-C939B6A12E74}"/>
                </a:ext>
              </a:extLst>
            </p:cNvPr>
            <p:cNvPicPr>
              <a:picLocks noChangeAspect="1"/>
            </p:cNvPicPr>
            <p:nvPr/>
          </p:nvPicPr>
          <p:blipFill>
            <a:blip r:embed="rId11"/>
            <a:srcRect r="5101" b="6450"/>
            <a:stretch>
              <a:fillRect/>
            </a:stretch>
          </p:blipFill>
          <p:spPr>
            <a:xfrm>
              <a:off x="5415078" y="980950"/>
              <a:ext cx="1890228" cy="1417085"/>
            </a:xfrm>
            <a:prstGeom prst="rect">
              <a:avLst/>
            </a:prstGeom>
          </p:spPr>
        </p:pic>
      </p:grpSp>
    </p:spTree>
    <p:extLst>
      <p:ext uri="{BB962C8B-B14F-4D97-AF65-F5344CB8AC3E}">
        <p14:creationId xmlns:p14="http://schemas.microsoft.com/office/powerpoint/2010/main" val="67599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737AB-1F10-AF95-2C43-BCED7993260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824EF33-730C-55A5-C8EC-F4184DE2125C}"/>
              </a:ext>
            </a:extLst>
          </p:cNvPr>
          <p:cNvGrpSpPr>
            <a:grpSpLocks noGrp="1" noUngrp="1" noRot="1" noMove="1" noResize="1"/>
          </p:cNvGrpSpPr>
          <p:nvPr/>
        </p:nvGrpSpPr>
        <p:grpSpPr>
          <a:xfrm>
            <a:off x="0" y="5489263"/>
            <a:ext cx="12192000" cy="1287607"/>
            <a:chOff x="0" y="5489263"/>
            <a:chExt cx="12192000" cy="1287607"/>
          </a:xfrm>
        </p:grpSpPr>
        <p:sp>
          <p:nvSpPr>
            <p:cNvPr id="8" name="Rectangle 7">
              <a:extLst>
                <a:ext uri="{FF2B5EF4-FFF2-40B4-BE49-F238E27FC236}">
                  <a16:creationId xmlns:a16="http://schemas.microsoft.com/office/drawing/2014/main" id="{6F3B7538-88CD-3434-FFFA-14EF350B10FF}"/>
                </a:ext>
              </a:extLst>
            </p:cNvPr>
            <p:cNvSpPr>
              <a:spLocks noGrp="1" noRot="1" noMove="1" noResize="1" noEditPoints="1" noAdjustHandles="1" noChangeArrowheads="1" noChangeShapeType="1"/>
            </p:cNvSpPr>
            <p:nvPr/>
          </p:nvSpPr>
          <p:spPr>
            <a:xfrm>
              <a:off x="0" y="5489263"/>
              <a:ext cx="12192000" cy="430788"/>
            </a:xfrm>
            <a:prstGeom prst="rect">
              <a:avLst/>
            </a:prstGeom>
            <a:solidFill>
              <a:srgbClr val="916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Swiss 721 Rounded" pitchFamily="50" charset="0"/>
                </a:rPr>
                <a:t>myjourneyhampshire.com/hampshire-transition</a:t>
              </a:r>
            </a:p>
          </p:txBody>
        </p:sp>
        <p:pic>
          <p:nvPicPr>
            <p:cNvPr id="10" name="Picture 9">
              <a:extLst>
                <a:ext uri="{FF2B5EF4-FFF2-40B4-BE49-F238E27FC236}">
                  <a16:creationId xmlns:a16="http://schemas.microsoft.com/office/drawing/2014/main" id="{E9675E54-07CE-4F01-5AE7-1FE1BD4E295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85269" y="6056870"/>
              <a:ext cx="1591649" cy="720000"/>
            </a:xfrm>
            <a:prstGeom prst="rect">
              <a:avLst/>
            </a:prstGeom>
          </p:spPr>
        </p:pic>
        <p:pic>
          <p:nvPicPr>
            <p:cNvPr id="11" name="Picture 10">
              <a:extLst>
                <a:ext uri="{FF2B5EF4-FFF2-40B4-BE49-F238E27FC236}">
                  <a16:creationId xmlns:a16="http://schemas.microsoft.com/office/drawing/2014/main" id="{BECDBB2B-D392-6DC1-0C54-968F48970F18}"/>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460746" y="6200870"/>
              <a:ext cx="3026558" cy="540000"/>
            </a:xfrm>
            <a:prstGeom prst="rect">
              <a:avLst/>
            </a:prstGeom>
          </p:spPr>
        </p:pic>
        <p:pic>
          <p:nvPicPr>
            <p:cNvPr id="12" name="Picture 11">
              <a:extLst>
                <a:ext uri="{FF2B5EF4-FFF2-40B4-BE49-F238E27FC236}">
                  <a16:creationId xmlns:a16="http://schemas.microsoft.com/office/drawing/2014/main" id="{3A3C38CC-6F6E-DB79-0190-675B1A60C4D7}"/>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519055" y="6164870"/>
              <a:ext cx="2329308" cy="612000"/>
            </a:xfrm>
            <a:prstGeom prst="rect">
              <a:avLst/>
            </a:prstGeom>
          </p:spPr>
        </p:pic>
      </p:grpSp>
      <p:pic>
        <p:nvPicPr>
          <p:cNvPr id="14" name="Picture 13">
            <a:extLst>
              <a:ext uri="{FF2B5EF4-FFF2-40B4-BE49-F238E27FC236}">
                <a16:creationId xmlns:a16="http://schemas.microsoft.com/office/drawing/2014/main" id="{BF933362-C9CF-10F6-C2EF-697809BB8B6D}"/>
              </a:ext>
            </a:extLst>
          </p:cNvPr>
          <p:cNvPicPr>
            <a:picLocks/>
          </p:cNvPicPr>
          <p:nvPr/>
        </p:nvPicPr>
        <p:blipFill>
          <a:blip r:embed="rId6"/>
          <a:srcRect t="50000"/>
          <a:stretch>
            <a:fillRect/>
          </a:stretch>
        </p:blipFill>
        <p:spPr>
          <a:xfrm>
            <a:off x="491" y="2088520"/>
            <a:ext cx="12191509" cy="3428861"/>
          </a:xfrm>
          <a:prstGeom prst="rect">
            <a:avLst/>
          </a:prstGeom>
        </p:spPr>
      </p:pic>
      <p:sp>
        <p:nvSpPr>
          <p:cNvPr id="5" name="TextBox 4">
            <a:extLst>
              <a:ext uri="{FF2B5EF4-FFF2-40B4-BE49-F238E27FC236}">
                <a16:creationId xmlns:a16="http://schemas.microsoft.com/office/drawing/2014/main" id="{23B67C9A-EA53-2E38-E0FA-01E7F14AE0A3}"/>
              </a:ext>
            </a:extLst>
          </p:cNvPr>
          <p:cNvSpPr txBox="1"/>
          <p:nvPr/>
        </p:nvSpPr>
        <p:spPr>
          <a:xfrm>
            <a:off x="490776" y="980786"/>
            <a:ext cx="11647714" cy="1015663"/>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We appreciate it is not always possible to travel actively everyday and sometimes a car is needed. </a:t>
            </a:r>
          </a:p>
          <a:p>
            <a:r>
              <a:rPr lang="en-GB" sz="2000" dirty="0">
                <a:latin typeface="Arial" panose="020B0604020202020204" pitchFamily="34" charset="0"/>
                <a:cs typeface="Arial" panose="020B0604020202020204" pitchFamily="34" charset="0"/>
              </a:rPr>
              <a:t>We encourage families to </a:t>
            </a:r>
            <a:r>
              <a:rPr lang="en-GB" sz="2000" b="1" dirty="0">
                <a:solidFill>
                  <a:schemeClr val="accent6"/>
                </a:solidFill>
                <a:latin typeface="Arial" panose="020B0604020202020204" pitchFamily="34" charset="0"/>
                <a:cs typeface="Arial" panose="020B0604020202020204" pitchFamily="34" charset="0"/>
              </a:rPr>
              <a:t>Park and Stride, </a:t>
            </a:r>
            <a:r>
              <a:rPr lang="en-GB" sz="2000" dirty="0">
                <a:latin typeface="Arial" panose="020B0604020202020204" pitchFamily="34" charset="0"/>
                <a:cs typeface="Arial" panose="020B0604020202020204" pitchFamily="34" charset="0"/>
              </a:rPr>
              <a:t>to allow children to feel the benefits of an active stage in their journey. </a:t>
            </a:r>
            <a:r>
              <a:rPr lang="en-GB" sz="2000" b="1" dirty="0">
                <a:solidFill>
                  <a:schemeClr val="accent6"/>
                </a:solidFill>
                <a:latin typeface="Arial" panose="020B0604020202020204" pitchFamily="34" charset="0"/>
                <a:cs typeface="Arial" panose="020B0604020202020204" pitchFamily="34" charset="0"/>
              </a:rPr>
              <a:t>A 5-10 minute walk from the car to school can have a huge positive impact!</a:t>
            </a:r>
          </a:p>
        </p:txBody>
      </p:sp>
      <p:sp>
        <p:nvSpPr>
          <p:cNvPr id="6" name="TextBox 5">
            <a:extLst>
              <a:ext uri="{FF2B5EF4-FFF2-40B4-BE49-F238E27FC236}">
                <a16:creationId xmlns:a16="http://schemas.microsoft.com/office/drawing/2014/main" id="{B28A9612-A8E3-F719-D0E8-D7D26223491E}"/>
              </a:ext>
            </a:extLst>
          </p:cNvPr>
          <p:cNvSpPr txBox="1"/>
          <p:nvPr/>
        </p:nvSpPr>
        <p:spPr>
          <a:xfrm>
            <a:off x="490776" y="2184935"/>
            <a:ext cx="9577051" cy="1477328"/>
          </a:xfrm>
          <a:prstGeom prst="rect">
            <a:avLst/>
          </a:prstGeom>
          <a:solidFill>
            <a:schemeClr val="tx2">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i="1" dirty="0">
                <a:solidFill>
                  <a:schemeClr val="tx1"/>
                </a:solidFill>
              </a:rPr>
              <a:t>As a school, please insert your possible park and stride locations here, giving journey times and any relevant info, such as time restrictions on parking. </a:t>
            </a:r>
          </a:p>
          <a:p>
            <a:endParaRPr lang="en-GB" b="1" i="1" dirty="0">
              <a:solidFill>
                <a:schemeClr val="tx1"/>
              </a:solidFill>
            </a:endParaRPr>
          </a:p>
          <a:p>
            <a:r>
              <a:rPr lang="en-GB" b="1" i="1" dirty="0"/>
              <a:t>Other options you might like to promote include, 5-minute walking bubble, Scoot from the Boot, park on my drive and lift sharing.</a:t>
            </a:r>
            <a:endParaRPr lang="en-GB" b="1" i="1" dirty="0">
              <a:solidFill>
                <a:schemeClr val="tx1"/>
              </a:solidFill>
            </a:endParaRPr>
          </a:p>
        </p:txBody>
      </p:sp>
      <p:sp>
        <p:nvSpPr>
          <p:cNvPr id="2" name="TextBox 1">
            <a:extLst>
              <a:ext uri="{FF2B5EF4-FFF2-40B4-BE49-F238E27FC236}">
                <a16:creationId xmlns:a16="http://schemas.microsoft.com/office/drawing/2014/main" id="{7AF8A0D3-844B-D001-6973-AEDEE9294621}"/>
              </a:ext>
            </a:extLst>
          </p:cNvPr>
          <p:cNvSpPr txBox="1"/>
          <p:nvPr/>
        </p:nvSpPr>
        <p:spPr>
          <a:xfrm>
            <a:off x="490776" y="457566"/>
            <a:ext cx="2940228"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Park and Stride:</a:t>
            </a:r>
          </a:p>
        </p:txBody>
      </p:sp>
    </p:spTree>
    <p:extLst>
      <p:ext uri="{BB962C8B-B14F-4D97-AF65-F5344CB8AC3E}">
        <p14:creationId xmlns:p14="http://schemas.microsoft.com/office/powerpoint/2010/main" val="387651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E2EFA-BE51-1C3D-79B5-01D9747A3E6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76222AA-A389-BC22-7F87-CB08BFA905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86691" y="457566"/>
            <a:ext cx="5116946" cy="4706009"/>
          </a:xfrm>
          <a:prstGeom prst="rect">
            <a:avLst/>
          </a:prstGeom>
        </p:spPr>
      </p:pic>
      <p:grpSp>
        <p:nvGrpSpPr>
          <p:cNvPr id="2" name="Group 1">
            <a:extLst>
              <a:ext uri="{FF2B5EF4-FFF2-40B4-BE49-F238E27FC236}">
                <a16:creationId xmlns:a16="http://schemas.microsoft.com/office/drawing/2014/main" id="{EDC0BDCC-F529-0C74-F272-C83168770B85}"/>
              </a:ext>
            </a:extLst>
          </p:cNvPr>
          <p:cNvGrpSpPr>
            <a:grpSpLocks noGrp="1" noUngrp="1" noRot="1" noMove="1" noResize="1"/>
          </p:cNvGrpSpPr>
          <p:nvPr/>
        </p:nvGrpSpPr>
        <p:grpSpPr>
          <a:xfrm>
            <a:off x="0" y="5490058"/>
            <a:ext cx="12192000" cy="1287607"/>
            <a:chOff x="0" y="5434642"/>
            <a:chExt cx="12192000" cy="1287607"/>
          </a:xfrm>
        </p:grpSpPr>
        <p:sp>
          <p:nvSpPr>
            <p:cNvPr id="4" name="Rectangle 3">
              <a:extLst>
                <a:ext uri="{FF2B5EF4-FFF2-40B4-BE49-F238E27FC236}">
                  <a16:creationId xmlns:a16="http://schemas.microsoft.com/office/drawing/2014/main" id="{72E5CBE6-6561-4298-9C00-94ECCD5FFAAA}"/>
                </a:ext>
              </a:extLst>
            </p:cNvPr>
            <p:cNvSpPr>
              <a:spLocks noGrp="1" noRot="1" noMove="1" noResize="1" noEditPoints="1" noAdjustHandles="1" noChangeArrowheads="1" noChangeShapeType="1"/>
            </p:cNvSpPr>
            <p:nvPr/>
          </p:nvSpPr>
          <p:spPr>
            <a:xfrm>
              <a:off x="0" y="5434642"/>
              <a:ext cx="12192000" cy="430788"/>
            </a:xfrm>
            <a:prstGeom prst="rect">
              <a:avLst/>
            </a:prstGeom>
            <a:solidFill>
              <a:srgbClr val="916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Swiss 721 Rounded" pitchFamily="50" charset="0"/>
                </a:rPr>
                <a:t>myjourneyhampshire.com/hampshire-transition</a:t>
              </a:r>
            </a:p>
          </p:txBody>
        </p:sp>
        <p:pic>
          <p:nvPicPr>
            <p:cNvPr id="9" name="Picture 8">
              <a:extLst>
                <a:ext uri="{FF2B5EF4-FFF2-40B4-BE49-F238E27FC236}">
                  <a16:creationId xmlns:a16="http://schemas.microsoft.com/office/drawing/2014/main" id="{AD179244-E25F-021F-1AB8-863744252B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85269" y="6002249"/>
              <a:ext cx="1591649" cy="720000"/>
            </a:xfrm>
            <a:prstGeom prst="rect">
              <a:avLst/>
            </a:prstGeom>
          </p:spPr>
        </p:pic>
        <p:pic>
          <p:nvPicPr>
            <p:cNvPr id="13" name="Picture 12">
              <a:extLst>
                <a:ext uri="{FF2B5EF4-FFF2-40B4-BE49-F238E27FC236}">
                  <a16:creationId xmlns:a16="http://schemas.microsoft.com/office/drawing/2014/main" id="{4E034946-3DA5-04B7-B360-B868D5CE035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460746" y="6146249"/>
              <a:ext cx="3026558" cy="540000"/>
            </a:xfrm>
            <a:prstGeom prst="rect">
              <a:avLst/>
            </a:prstGeom>
          </p:spPr>
        </p:pic>
        <p:pic>
          <p:nvPicPr>
            <p:cNvPr id="19" name="Picture 18">
              <a:extLst>
                <a:ext uri="{FF2B5EF4-FFF2-40B4-BE49-F238E27FC236}">
                  <a16:creationId xmlns:a16="http://schemas.microsoft.com/office/drawing/2014/main" id="{49C90B36-17EE-234E-13F6-08E6809B50B0}"/>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519055" y="6110249"/>
              <a:ext cx="2329308" cy="612000"/>
            </a:xfrm>
            <a:prstGeom prst="rect">
              <a:avLst/>
            </a:prstGeom>
          </p:spPr>
        </p:pic>
      </p:grpSp>
      <p:sp>
        <p:nvSpPr>
          <p:cNvPr id="5" name="TextBox 4">
            <a:extLst>
              <a:ext uri="{FF2B5EF4-FFF2-40B4-BE49-F238E27FC236}">
                <a16:creationId xmlns:a16="http://schemas.microsoft.com/office/drawing/2014/main" id="{01DFD762-D1AE-A21C-9272-112D58B57A2E}"/>
              </a:ext>
            </a:extLst>
          </p:cNvPr>
          <p:cNvSpPr txBox="1"/>
          <p:nvPr/>
        </p:nvSpPr>
        <p:spPr>
          <a:xfrm>
            <a:off x="490776" y="1117605"/>
            <a:ext cx="5638622" cy="1446550"/>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Parking outside schools can cause:</a:t>
            </a:r>
          </a:p>
          <a:p>
            <a:endParaRPr lang="en-GB" sz="600" dirty="0">
              <a:latin typeface="Arial" panose="020B0604020202020204" pitchFamily="34" charset="0"/>
              <a:cs typeface="Arial" panose="020B0604020202020204" pitchFamily="34" charset="0"/>
            </a:endParaRPr>
          </a:p>
          <a:p>
            <a:pPr marL="285750" indent="-285750">
              <a:buFontTx/>
              <a:buChar char="-"/>
            </a:pPr>
            <a:r>
              <a:rPr lang="en-GB" sz="2000" dirty="0">
                <a:latin typeface="Arial" panose="020B0604020202020204" pitchFamily="34" charset="0"/>
                <a:cs typeface="Arial" panose="020B0604020202020204" pitchFamily="34" charset="0"/>
              </a:rPr>
              <a:t>Health issues from increased air pollution</a:t>
            </a:r>
          </a:p>
          <a:p>
            <a:pPr marL="285750" indent="-285750">
              <a:buFontTx/>
              <a:buChar char="-"/>
            </a:pPr>
            <a:r>
              <a:rPr lang="en-GB" sz="2000" dirty="0">
                <a:latin typeface="Arial" panose="020B0604020202020204" pitchFamily="34" charset="0"/>
                <a:cs typeface="Arial" panose="020B0604020202020204" pitchFamily="34" charset="0"/>
              </a:rPr>
              <a:t>Road safety risks </a:t>
            </a:r>
          </a:p>
          <a:p>
            <a:pPr marL="285750" indent="-285750">
              <a:buFontTx/>
              <a:buChar char="-"/>
            </a:pPr>
            <a:r>
              <a:rPr lang="en-GB" sz="2000" dirty="0">
                <a:latin typeface="Arial" panose="020B0604020202020204" pitchFamily="34" charset="0"/>
                <a:cs typeface="Arial" panose="020B0604020202020204" pitchFamily="34" charset="0"/>
              </a:rPr>
              <a:t>Difficulties for local residents </a:t>
            </a:r>
          </a:p>
        </p:txBody>
      </p:sp>
      <p:sp>
        <p:nvSpPr>
          <p:cNvPr id="3" name="TextBox 2">
            <a:extLst>
              <a:ext uri="{FF2B5EF4-FFF2-40B4-BE49-F238E27FC236}">
                <a16:creationId xmlns:a16="http://schemas.microsoft.com/office/drawing/2014/main" id="{56F02D56-4DCA-0F65-EB31-56EFFA90BB84}"/>
              </a:ext>
            </a:extLst>
          </p:cNvPr>
          <p:cNvSpPr txBox="1"/>
          <p:nvPr/>
        </p:nvSpPr>
        <p:spPr>
          <a:xfrm>
            <a:off x="490776" y="457566"/>
            <a:ext cx="3201517"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Park responsibly:</a:t>
            </a:r>
          </a:p>
        </p:txBody>
      </p:sp>
      <p:sp>
        <p:nvSpPr>
          <p:cNvPr id="8" name="TextBox 7">
            <a:extLst>
              <a:ext uri="{FF2B5EF4-FFF2-40B4-BE49-F238E27FC236}">
                <a16:creationId xmlns:a16="http://schemas.microsoft.com/office/drawing/2014/main" id="{9C60DA08-075B-221A-F0CD-515DA90A095B}"/>
              </a:ext>
            </a:extLst>
          </p:cNvPr>
          <p:cNvSpPr txBox="1"/>
          <p:nvPr/>
        </p:nvSpPr>
        <p:spPr>
          <a:xfrm>
            <a:off x="490776" y="2656625"/>
            <a:ext cx="6593514" cy="264687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We kindly ask parents and carers not to park:</a:t>
            </a:r>
          </a:p>
          <a:p>
            <a:endParaRPr lang="en-GB" sz="600" dirty="0">
              <a:latin typeface="Arial" panose="020B0604020202020204" pitchFamily="34" charset="0"/>
              <a:cs typeface="Arial" panose="020B0604020202020204" pitchFamily="34" charset="0"/>
            </a:endParaRPr>
          </a:p>
          <a:p>
            <a:pPr marL="285750" indent="-285750">
              <a:buFontTx/>
              <a:buChar char="-"/>
            </a:pPr>
            <a:r>
              <a:rPr lang="en-GB" sz="2000" dirty="0">
                <a:latin typeface="Arial" panose="020B0604020202020204" pitchFamily="34" charset="0"/>
                <a:cs typeface="Arial" panose="020B0604020202020204" pitchFamily="34" charset="0"/>
              </a:rPr>
              <a:t>On the ‘School Keep Clear’ zig zags </a:t>
            </a:r>
          </a:p>
          <a:p>
            <a:pPr marL="285750" indent="-285750">
              <a:buFontTx/>
              <a:buChar char="-"/>
            </a:pPr>
            <a:r>
              <a:rPr lang="en-GB" sz="2000" dirty="0">
                <a:latin typeface="Arial" panose="020B0604020202020204" pitchFamily="34" charset="0"/>
                <a:cs typeface="Arial" panose="020B0604020202020204" pitchFamily="34" charset="0"/>
              </a:rPr>
              <a:t>Opposite or within 10m (approx. 33 feet) of a junction </a:t>
            </a:r>
          </a:p>
          <a:p>
            <a:pPr marL="285750" indent="-285750">
              <a:buFontTx/>
              <a:buChar char="-"/>
            </a:pPr>
            <a:r>
              <a:rPr lang="en-GB" sz="2000" dirty="0">
                <a:latin typeface="Arial" panose="020B0604020202020204" pitchFamily="34" charset="0"/>
                <a:cs typeface="Arial" panose="020B0604020202020204" pitchFamily="34" charset="0"/>
              </a:rPr>
              <a:t>Near crossing points to allow those walking and wheeling better visibility</a:t>
            </a:r>
          </a:p>
          <a:p>
            <a:pPr marL="285750" indent="-285750">
              <a:buFontTx/>
              <a:buChar char="-"/>
            </a:pPr>
            <a:r>
              <a:rPr lang="en-GB" sz="2000" dirty="0">
                <a:latin typeface="Arial" panose="020B0604020202020204" pitchFamily="34" charset="0"/>
                <a:cs typeface="Arial" panose="020B0604020202020204" pitchFamily="34" charset="0"/>
              </a:rPr>
              <a:t>On pavements or verges, unless signposted otherwise</a:t>
            </a:r>
          </a:p>
          <a:p>
            <a:pPr marL="285750" indent="-285750">
              <a:buFontTx/>
              <a:buChar char="-"/>
            </a:pPr>
            <a:r>
              <a:rPr lang="en-GB" sz="2000" dirty="0">
                <a:latin typeface="Arial" panose="020B0604020202020204" pitchFamily="34" charset="0"/>
                <a:cs typeface="Arial" panose="020B0604020202020204" pitchFamily="34" charset="0"/>
              </a:rPr>
              <a:t>Across driveways and other vehicle access points </a:t>
            </a:r>
          </a:p>
          <a:p>
            <a:pPr marL="285750" indent="-285750">
              <a:buFontTx/>
              <a:buChar char="-"/>
            </a:pPr>
            <a:r>
              <a:rPr lang="en-GB" sz="2000" dirty="0">
                <a:latin typeface="Arial" panose="020B0604020202020204" pitchFamily="34" charset="0"/>
                <a:cs typeface="Arial" panose="020B0604020202020204" pitchFamily="34" charset="0"/>
              </a:rPr>
              <a:t>At bus stops or designated bus bays</a:t>
            </a:r>
          </a:p>
        </p:txBody>
      </p:sp>
    </p:spTree>
    <p:extLst>
      <p:ext uri="{BB962C8B-B14F-4D97-AF65-F5344CB8AC3E}">
        <p14:creationId xmlns:p14="http://schemas.microsoft.com/office/powerpoint/2010/main" val="8059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27823-F3BC-121A-279C-FFE75CD0E49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347CFAD-9E09-4AB3-D6D6-01DBC63145ED}"/>
              </a:ext>
            </a:extLst>
          </p:cNvPr>
          <p:cNvGrpSpPr>
            <a:grpSpLocks noGrp="1" noUngrp="1" noRot="1" noMove="1" noResize="1"/>
          </p:cNvGrpSpPr>
          <p:nvPr/>
        </p:nvGrpSpPr>
        <p:grpSpPr>
          <a:xfrm>
            <a:off x="0" y="5491792"/>
            <a:ext cx="12192000" cy="1287607"/>
            <a:chOff x="0" y="5434642"/>
            <a:chExt cx="12192000" cy="1287607"/>
          </a:xfrm>
        </p:grpSpPr>
        <p:sp>
          <p:nvSpPr>
            <p:cNvPr id="4" name="Rectangle 3">
              <a:extLst>
                <a:ext uri="{FF2B5EF4-FFF2-40B4-BE49-F238E27FC236}">
                  <a16:creationId xmlns:a16="http://schemas.microsoft.com/office/drawing/2014/main" id="{A16282F9-9DBF-6FC7-6DC9-CDABB8DAF5F4}"/>
                </a:ext>
              </a:extLst>
            </p:cNvPr>
            <p:cNvSpPr>
              <a:spLocks noGrp="1" noRot="1" noMove="1" noResize="1" noEditPoints="1" noAdjustHandles="1" noChangeArrowheads="1" noChangeShapeType="1"/>
            </p:cNvSpPr>
            <p:nvPr/>
          </p:nvSpPr>
          <p:spPr>
            <a:xfrm>
              <a:off x="0" y="5434642"/>
              <a:ext cx="12192000" cy="430788"/>
            </a:xfrm>
            <a:prstGeom prst="rect">
              <a:avLst/>
            </a:prstGeom>
            <a:solidFill>
              <a:srgbClr val="916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wiss 721 Rounded" pitchFamily="50" charset="0"/>
                  <a:ea typeface="+mn-ea"/>
                  <a:cs typeface="+mn-cs"/>
                </a:rPr>
                <a:t>myjourneyhampshire.com/hampshire-transition</a:t>
              </a:r>
            </a:p>
          </p:txBody>
        </p:sp>
        <p:pic>
          <p:nvPicPr>
            <p:cNvPr id="9" name="Picture 8">
              <a:extLst>
                <a:ext uri="{FF2B5EF4-FFF2-40B4-BE49-F238E27FC236}">
                  <a16:creationId xmlns:a16="http://schemas.microsoft.com/office/drawing/2014/main" id="{CB744BD8-1F30-64CF-7AE2-12A716235DC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85269" y="6002249"/>
              <a:ext cx="1591649" cy="720000"/>
            </a:xfrm>
            <a:prstGeom prst="rect">
              <a:avLst/>
            </a:prstGeom>
          </p:spPr>
        </p:pic>
        <p:pic>
          <p:nvPicPr>
            <p:cNvPr id="13" name="Picture 12">
              <a:extLst>
                <a:ext uri="{FF2B5EF4-FFF2-40B4-BE49-F238E27FC236}">
                  <a16:creationId xmlns:a16="http://schemas.microsoft.com/office/drawing/2014/main" id="{7065BDEA-5C21-638E-D1BC-7D1EFB7875B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60746" y="6146249"/>
              <a:ext cx="3026558" cy="540000"/>
            </a:xfrm>
            <a:prstGeom prst="rect">
              <a:avLst/>
            </a:prstGeom>
          </p:spPr>
        </p:pic>
        <p:pic>
          <p:nvPicPr>
            <p:cNvPr id="19" name="Picture 18">
              <a:extLst>
                <a:ext uri="{FF2B5EF4-FFF2-40B4-BE49-F238E27FC236}">
                  <a16:creationId xmlns:a16="http://schemas.microsoft.com/office/drawing/2014/main" id="{401CF1E6-A1F7-9879-3A17-EE8FAD44CC2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19055" y="6110249"/>
              <a:ext cx="2329308" cy="612000"/>
            </a:xfrm>
            <a:prstGeom prst="rect">
              <a:avLst/>
            </a:prstGeom>
          </p:spPr>
        </p:pic>
      </p:grpSp>
      <p:sp>
        <p:nvSpPr>
          <p:cNvPr id="6" name="TextBox 5">
            <a:extLst>
              <a:ext uri="{FF2B5EF4-FFF2-40B4-BE49-F238E27FC236}">
                <a16:creationId xmlns:a16="http://schemas.microsoft.com/office/drawing/2014/main" id="{7A42A9B0-6833-6D27-223E-A333E7D648A9}"/>
              </a:ext>
            </a:extLst>
          </p:cNvPr>
          <p:cNvSpPr txBox="1"/>
          <p:nvPr/>
        </p:nvSpPr>
        <p:spPr>
          <a:xfrm>
            <a:off x="490776" y="1352685"/>
            <a:ext cx="10808136" cy="3693319"/>
          </a:xfrm>
          <a:prstGeom prst="rect">
            <a:avLst/>
          </a:prstGeom>
          <a:solidFill>
            <a:schemeClr val="tx2">
              <a:lumMod val="10000"/>
              <a:lumOff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effectLst/>
                <a:uLnTx/>
                <a:uFillTx/>
                <a:latin typeface="Aptos" panose="02110004020202020204"/>
                <a:ea typeface="+mn-ea"/>
                <a:cs typeface="+mn-cs"/>
              </a:rPr>
              <a:t>Here is a great opportunity to boost parent confidence by showcasing some of the work done in school to support children’s travel skills. This can include information on initiatives that support active travel, such as: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1" u="none" strike="noStrike" kern="1200" cap="none" spc="0" normalizeH="0" baseline="0" noProof="0" dirty="0">
                <a:ln>
                  <a:noFill/>
                </a:ln>
                <a:effectLst/>
                <a:uLnTx/>
                <a:uFillTx/>
                <a:latin typeface="Aptos" panose="02110004020202020204"/>
                <a:ea typeface="+mn-ea"/>
                <a:cs typeface="+mn-cs"/>
              </a:rPr>
              <a:t>Participation in Walk to School week</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1" u="none" strike="noStrike" kern="1200" cap="none" spc="0" normalizeH="0" baseline="0" noProof="0" dirty="0">
                <a:ln>
                  <a:noFill/>
                </a:ln>
                <a:effectLst/>
                <a:uLnTx/>
                <a:uFillTx/>
                <a:latin typeface="Aptos" panose="02110004020202020204"/>
                <a:ea typeface="+mn-ea"/>
                <a:cs typeface="+mn-cs"/>
              </a:rPr>
              <a:t>Training such as pedestrian skills sessions, Bikeability training, etc</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1" u="none" strike="noStrike" kern="1200" cap="none" spc="0" normalizeH="0" baseline="0" noProof="0" dirty="0">
                <a:ln>
                  <a:noFill/>
                </a:ln>
                <a:effectLst/>
                <a:uLnTx/>
                <a:uFillTx/>
                <a:latin typeface="Aptos" panose="02110004020202020204"/>
                <a:ea typeface="+mn-ea"/>
                <a:cs typeface="+mn-cs"/>
              </a:rPr>
              <a:t>Road safety initiatives, such as Be Bright Be Seen and Road Safety Day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1" u="none" strike="noStrike" kern="1200" cap="none" spc="0" normalizeH="0" baseline="0" noProof="0" dirty="0">
                <a:ln>
                  <a:noFill/>
                </a:ln>
                <a:effectLst/>
                <a:uLnTx/>
                <a:uFillTx/>
                <a:latin typeface="Aptos" panose="02110004020202020204"/>
                <a:ea typeface="+mn-ea"/>
                <a:cs typeface="+mn-cs"/>
              </a:rPr>
              <a:t>Going on local walks / curriculum walks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1" u="none" strike="noStrike" kern="1200" cap="none" spc="0" normalizeH="0" baseline="0" noProof="0" dirty="0">
                <a:ln>
                  <a:noFill/>
                </a:ln>
                <a:effectLst/>
                <a:uLnTx/>
                <a:uFillTx/>
                <a:latin typeface="Aptos" panose="02110004020202020204"/>
                <a:ea typeface="+mn-ea"/>
                <a:cs typeface="+mn-cs"/>
              </a:rPr>
              <a:t>Participation in Junior Road Safety Officers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GB" sz="1800" b="1" i="1" u="none" strike="noStrike" kern="1200" cap="none" spc="0" normalizeH="0" baseline="0" noProof="0" dirty="0">
                <a:ln>
                  <a:noFill/>
                </a:ln>
                <a:effectLst/>
                <a:uLnTx/>
                <a:uFillTx/>
                <a:latin typeface="Aptos" panose="02110004020202020204"/>
                <a:ea typeface="+mn-ea"/>
                <a:cs typeface="+mn-cs"/>
              </a:rPr>
              <a:t>If the school has an accredited travel plan with Modeshift Stars, here is a good time to discuss this and showcase the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effectLst/>
                <a:uLnTx/>
                <a:uFillTx/>
                <a:latin typeface="Aptos" panose="02110004020202020204"/>
                <a:ea typeface="+mn-ea"/>
                <a:cs typeface="+mn-cs"/>
              </a:rPr>
              <a:t>Including photos and children’s quotes from past initiatives here can help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effectLst/>
                <a:uLnTx/>
                <a:uFillTx/>
                <a:latin typeface="Aptos" panose="02110004020202020204"/>
                <a:ea typeface="+mn-ea"/>
                <a:cs typeface="+mn-cs"/>
              </a:rPr>
              <a:t>parents engage and picture their own child’s participation.</a:t>
            </a:r>
          </a:p>
        </p:txBody>
      </p:sp>
      <p:sp>
        <p:nvSpPr>
          <p:cNvPr id="3" name="TextBox 2">
            <a:extLst>
              <a:ext uri="{FF2B5EF4-FFF2-40B4-BE49-F238E27FC236}">
                <a16:creationId xmlns:a16="http://schemas.microsoft.com/office/drawing/2014/main" id="{ECA735EB-97D6-F1DE-A7DA-BDA00519D73C}"/>
              </a:ext>
            </a:extLst>
          </p:cNvPr>
          <p:cNvSpPr txBox="1"/>
          <p:nvPr/>
        </p:nvSpPr>
        <p:spPr>
          <a:xfrm>
            <a:off x="490776" y="457566"/>
            <a:ext cx="9236311" cy="523220"/>
          </a:xfrm>
          <a:prstGeom prst="rect">
            <a:avLst/>
          </a:prstGeom>
          <a:noFill/>
        </p:spPr>
        <p:txBody>
          <a:bodyPr wrap="none" rtlCol="0">
            <a:spAutoFit/>
          </a:bodyPr>
          <a:lstStyle/>
          <a:p>
            <a:pPr lvl="0">
              <a:defRPr/>
            </a:pPr>
            <a:r>
              <a:rPr lang="en-GB" sz="2800" b="1" dirty="0">
                <a:solidFill>
                  <a:prstClr val="black"/>
                </a:solidFill>
                <a:latin typeface="Arial" panose="020B0604020202020204" pitchFamily="34" charset="0"/>
                <a:cs typeface="Arial" panose="020B0604020202020204" pitchFamily="34" charset="0"/>
              </a:rPr>
              <a:t>How the school will support your child’s travel skills:</a:t>
            </a:r>
          </a:p>
        </p:txBody>
      </p:sp>
    </p:spTree>
    <p:extLst>
      <p:ext uri="{BB962C8B-B14F-4D97-AF65-F5344CB8AC3E}">
        <p14:creationId xmlns:p14="http://schemas.microsoft.com/office/powerpoint/2010/main" val="87454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0237E-1182-9B89-D75D-A931CAE635B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943CA9F-0272-B578-D761-B35AD5584A98}"/>
              </a:ext>
            </a:extLst>
          </p:cNvPr>
          <p:cNvGrpSpPr>
            <a:grpSpLocks noGrp="1" noUngrp="1" noRot="1" noMove="1" noResize="1"/>
          </p:cNvGrpSpPr>
          <p:nvPr/>
        </p:nvGrpSpPr>
        <p:grpSpPr>
          <a:xfrm>
            <a:off x="0" y="5499294"/>
            <a:ext cx="12192000" cy="1287607"/>
            <a:chOff x="0" y="5434642"/>
            <a:chExt cx="12192000" cy="1287607"/>
          </a:xfrm>
        </p:grpSpPr>
        <p:sp>
          <p:nvSpPr>
            <p:cNvPr id="4" name="Rectangle 3">
              <a:extLst>
                <a:ext uri="{FF2B5EF4-FFF2-40B4-BE49-F238E27FC236}">
                  <a16:creationId xmlns:a16="http://schemas.microsoft.com/office/drawing/2014/main" id="{393A3EE9-775C-2E9E-83EE-E867FDF4349C}"/>
                </a:ext>
              </a:extLst>
            </p:cNvPr>
            <p:cNvSpPr>
              <a:spLocks noGrp="1" noRot="1" noMove="1" noResize="1" noEditPoints="1" noAdjustHandles="1" noChangeArrowheads="1" noChangeShapeType="1"/>
            </p:cNvSpPr>
            <p:nvPr/>
          </p:nvSpPr>
          <p:spPr>
            <a:xfrm>
              <a:off x="0" y="5434642"/>
              <a:ext cx="12192000" cy="430788"/>
            </a:xfrm>
            <a:prstGeom prst="rect">
              <a:avLst/>
            </a:prstGeom>
            <a:solidFill>
              <a:srgbClr val="9163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Swiss 721 Rounded" pitchFamily="50" charset="0"/>
                </a:rPr>
                <a:t>myjourneyhampshire.com/hampshire-transition</a:t>
              </a:r>
            </a:p>
          </p:txBody>
        </p:sp>
        <p:pic>
          <p:nvPicPr>
            <p:cNvPr id="9" name="Picture 8">
              <a:extLst>
                <a:ext uri="{FF2B5EF4-FFF2-40B4-BE49-F238E27FC236}">
                  <a16:creationId xmlns:a16="http://schemas.microsoft.com/office/drawing/2014/main" id="{3EC341B6-C669-C20D-16DC-428FED9272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85269" y="6002249"/>
              <a:ext cx="1591649" cy="720000"/>
            </a:xfrm>
            <a:prstGeom prst="rect">
              <a:avLst/>
            </a:prstGeom>
          </p:spPr>
        </p:pic>
        <p:pic>
          <p:nvPicPr>
            <p:cNvPr id="13" name="Picture 12">
              <a:extLst>
                <a:ext uri="{FF2B5EF4-FFF2-40B4-BE49-F238E27FC236}">
                  <a16:creationId xmlns:a16="http://schemas.microsoft.com/office/drawing/2014/main" id="{AD5BB0BA-E45A-B91F-9BC0-942446EBF91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460746" y="6146249"/>
              <a:ext cx="3026558" cy="540000"/>
            </a:xfrm>
            <a:prstGeom prst="rect">
              <a:avLst/>
            </a:prstGeom>
          </p:spPr>
        </p:pic>
        <p:pic>
          <p:nvPicPr>
            <p:cNvPr id="19" name="Picture 18">
              <a:extLst>
                <a:ext uri="{FF2B5EF4-FFF2-40B4-BE49-F238E27FC236}">
                  <a16:creationId xmlns:a16="http://schemas.microsoft.com/office/drawing/2014/main" id="{6E75B177-ECAC-8B7C-38D5-218E5A1FEAE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519055" y="6110249"/>
              <a:ext cx="2329308" cy="612000"/>
            </a:xfrm>
            <a:prstGeom prst="rect">
              <a:avLst/>
            </a:prstGeom>
          </p:spPr>
        </p:pic>
      </p:grpSp>
      <p:sp>
        <p:nvSpPr>
          <p:cNvPr id="6" name="TextBox 5">
            <a:extLst>
              <a:ext uri="{FF2B5EF4-FFF2-40B4-BE49-F238E27FC236}">
                <a16:creationId xmlns:a16="http://schemas.microsoft.com/office/drawing/2014/main" id="{45EEE9DE-E76F-2C18-C88E-BBCC37224898}"/>
              </a:ext>
            </a:extLst>
          </p:cNvPr>
          <p:cNvSpPr txBox="1"/>
          <p:nvPr/>
        </p:nvSpPr>
        <p:spPr>
          <a:xfrm>
            <a:off x="490776" y="1261605"/>
            <a:ext cx="7249297" cy="3570208"/>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There is further information, guidance and resources available, </a:t>
            </a:r>
          </a:p>
          <a:p>
            <a:r>
              <a:rPr lang="en-GB" sz="2000" dirty="0">
                <a:latin typeface="Arial" panose="020B0604020202020204" pitchFamily="34" charset="0"/>
                <a:cs typeface="Arial" panose="020B0604020202020204" pitchFamily="34" charset="0"/>
              </a:rPr>
              <a:t>exploring active and sustainable travel, on the </a:t>
            </a:r>
            <a:r>
              <a:rPr lang="en-GB" sz="2000" b="1" dirty="0">
                <a:solidFill>
                  <a:schemeClr val="accent6"/>
                </a:solidFill>
                <a:latin typeface="Arial" panose="020B0604020202020204" pitchFamily="34" charset="0"/>
                <a:cs typeface="Arial" panose="020B0604020202020204" pitchFamily="34" charset="0"/>
              </a:rPr>
              <a:t>My Journey Hampshire </a:t>
            </a:r>
            <a:r>
              <a:rPr lang="en-GB" sz="2000" dirty="0">
                <a:latin typeface="Arial" panose="020B0604020202020204" pitchFamily="34" charset="0"/>
                <a:cs typeface="Arial" panose="020B0604020202020204" pitchFamily="34" charset="0"/>
              </a:rPr>
              <a:t>website. </a:t>
            </a:r>
          </a:p>
          <a:p>
            <a:endParaRPr lang="en-GB" sz="2000" b="1"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Parents: </a:t>
            </a:r>
            <a:r>
              <a:rPr lang="en-GB" sz="2000" dirty="0">
                <a:latin typeface="Arial" panose="020B0604020202020204" pitchFamily="34" charset="0"/>
                <a:cs typeface="Arial" panose="020B0604020202020204" pitchFamily="34" charset="0"/>
                <a:hlinkClick r:id="rId5"/>
              </a:rPr>
              <a:t>myjourneyhampshire.com/parents</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Some examples include:</a:t>
            </a:r>
          </a:p>
          <a:p>
            <a:endParaRPr lang="en-GB" sz="6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    Guides to support Walk, Talk, Listen on the school journey.</a:t>
            </a:r>
          </a:p>
          <a:p>
            <a:pPr marL="342900" indent="-342900">
              <a:buFontTx/>
              <a:buChar char="-"/>
            </a:pPr>
            <a:r>
              <a:rPr lang="en-GB" sz="2000" dirty="0">
                <a:latin typeface="Arial" panose="020B0604020202020204" pitchFamily="34" charset="0"/>
                <a:cs typeface="Arial" panose="020B0604020202020204" pitchFamily="34" charset="0"/>
              </a:rPr>
              <a:t>Wellbeing activities </a:t>
            </a:r>
          </a:p>
          <a:p>
            <a:pPr marL="342900" indent="-342900">
              <a:buFontTx/>
              <a:buChar char="-"/>
            </a:pPr>
            <a:r>
              <a:rPr lang="en-GB" sz="2000" dirty="0">
                <a:latin typeface="Arial" panose="020B0604020202020204" pitchFamily="34" charset="0"/>
                <a:cs typeface="Arial" panose="020B0604020202020204" pitchFamily="34" charset="0"/>
              </a:rPr>
              <a:t>Further information on Transition Time, with information booklets, drawing competitions and much more!</a:t>
            </a:r>
          </a:p>
        </p:txBody>
      </p:sp>
      <p:grpSp>
        <p:nvGrpSpPr>
          <p:cNvPr id="10" name="Group 9">
            <a:extLst>
              <a:ext uri="{FF2B5EF4-FFF2-40B4-BE49-F238E27FC236}">
                <a16:creationId xmlns:a16="http://schemas.microsoft.com/office/drawing/2014/main" id="{21EA00A6-8052-F99B-E650-A73C494112E4}"/>
              </a:ext>
            </a:extLst>
          </p:cNvPr>
          <p:cNvGrpSpPr>
            <a:grpSpLocks noChangeAspect="1"/>
          </p:cNvGrpSpPr>
          <p:nvPr/>
        </p:nvGrpSpPr>
        <p:grpSpPr>
          <a:xfrm>
            <a:off x="7641894" y="719176"/>
            <a:ext cx="4550106" cy="4298635"/>
            <a:chOff x="7173686" y="448856"/>
            <a:chExt cx="5018314" cy="4740967"/>
          </a:xfrm>
        </p:grpSpPr>
        <p:pic>
          <p:nvPicPr>
            <p:cNvPr id="3" name="Picture 2">
              <a:extLst>
                <a:ext uri="{FF2B5EF4-FFF2-40B4-BE49-F238E27FC236}">
                  <a16:creationId xmlns:a16="http://schemas.microsoft.com/office/drawing/2014/main" id="{B3E3551C-A04D-BE2C-4D1B-B06852C81407}"/>
                </a:ext>
              </a:extLst>
            </p:cNvPr>
            <p:cNvPicPr>
              <a:picLocks noChangeAspect="1"/>
            </p:cNvPicPr>
            <p:nvPr/>
          </p:nvPicPr>
          <p:blipFill>
            <a:blip r:embed="rId6"/>
            <a:stretch>
              <a:fillRect/>
            </a:stretch>
          </p:blipFill>
          <p:spPr>
            <a:xfrm>
              <a:off x="9131931" y="634110"/>
              <a:ext cx="2790063" cy="1967795"/>
            </a:xfrm>
            <a:prstGeom prst="rect">
              <a:avLst/>
            </a:prstGeom>
          </p:spPr>
        </p:pic>
        <p:pic>
          <p:nvPicPr>
            <p:cNvPr id="8" name="Picture 7">
              <a:extLst>
                <a:ext uri="{FF2B5EF4-FFF2-40B4-BE49-F238E27FC236}">
                  <a16:creationId xmlns:a16="http://schemas.microsoft.com/office/drawing/2014/main" id="{6388A52C-E3FE-9EB9-5485-17B8055CC99E}"/>
                </a:ext>
              </a:extLst>
            </p:cNvPr>
            <p:cNvPicPr>
              <a:picLocks noChangeAspect="1"/>
            </p:cNvPicPr>
            <p:nvPr/>
          </p:nvPicPr>
          <p:blipFill>
            <a:blip r:embed="rId7"/>
            <a:stretch>
              <a:fillRect/>
            </a:stretch>
          </p:blipFill>
          <p:spPr>
            <a:xfrm>
              <a:off x="7219311" y="3129653"/>
              <a:ext cx="2492716" cy="1841893"/>
            </a:xfrm>
            <a:prstGeom prst="rect">
              <a:avLst/>
            </a:prstGeom>
          </p:spPr>
        </p:pic>
        <p:pic>
          <p:nvPicPr>
            <p:cNvPr id="11" name="Picture 10">
              <a:extLst>
                <a:ext uri="{FF2B5EF4-FFF2-40B4-BE49-F238E27FC236}">
                  <a16:creationId xmlns:a16="http://schemas.microsoft.com/office/drawing/2014/main" id="{7A6D98E7-F314-2DFB-A649-41FB7AE31CB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173686" y="448856"/>
              <a:ext cx="1866996" cy="2510640"/>
            </a:xfrm>
            <a:prstGeom prst="rect">
              <a:avLst/>
            </a:prstGeom>
          </p:spPr>
        </p:pic>
        <p:pic>
          <p:nvPicPr>
            <p:cNvPr id="14" name="Picture 13">
              <a:extLst>
                <a:ext uri="{FF2B5EF4-FFF2-40B4-BE49-F238E27FC236}">
                  <a16:creationId xmlns:a16="http://schemas.microsoft.com/office/drawing/2014/main" id="{A1FB055A-1D80-BBEC-8308-BA54D28E82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48901" y="2846724"/>
              <a:ext cx="2343099" cy="2343099"/>
            </a:xfrm>
            <a:prstGeom prst="rect">
              <a:avLst/>
            </a:prstGeom>
          </p:spPr>
        </p:pic>
      </p:grpSp>
      <p:sp>
        <p:nvSpPr>
          <p:cNvPr id="7" name="TextBox 6">
            <a:extLst>
              <a:ext uri="{FF2B5EF4-FFF2-40B4-BE49-F238E27FC236}">
                <a16:creationId xmlns:a16="http://schemas.microsoft.com/office/drawing/2014/main" id="{7B9FDC0E-132F-CD6D-0B24-2D903BEAD08A}"/>
              </a:ext>
            </a:extLst>
          </p:cNvPr>
          <p:cNvSpPr txBox="1"/>
          <p:nvPr/>
        </p:nvSpPr>
        <p:spPr>
          <a:xfrm>
            <a:off x="490776" y="457566"/>
            <a:ext cx="4620176" cy="523220"/>
          </a:xfrm>
          <a:prstGeom prst="rect">
            <a:avLst/>
          </a:prstGeom>
          <a:noFill/>
        </p:spPr>
        <p:txBody>
          <a:bodyPr wrap="none" rtlCol="0">
            <a:spAutoFit/>
          </a:bodyPr>
          <a:lstStyle/>
          <a:p>
            <a:r>
              <a:rPr lang="en-GB" sz="2800" b="1" dirty="0">
                <a:latin typeface="Arial" panose="020B0604020202020204" pitchFamily="34" charset="0"/>
                <a:cs typeface="Arial" panose="020B0604020202020204" pitchFamily="34" charset="0"/>
              </a:rPr>
              <a:t>Further support available:</a:t>
            </a:r>
          </a:p>
        </p:txBody>
      </p:sp>
    </p:spTree>
    <p:extLst>
      <p:ext uri="{BB962C8B-B14F-4D97-AF65-F5344CB8AC3E}">
        <p14:creationId xmlns:p14="http://schemas.microsoft.com/office/powerpoint/2010/main" val="16191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B12397-69E6-6F18-A0DA-96A58EC83C6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E008934-D864-2299-CE20-7E9E8590D6E1}"/>
              </a:ext>
            </a:extLst>
          </p:cNvPr>
          <p:cNvPicPr>
            <a:picLocks noGrp="1" noRot="1" noChangeAspect="1" noMove="1" noResize="1" noEditPoints="1" noAdjustHandles="1" noChangeArrowheads="1" noChangeShapeType="1" noCrop="1"/>
          </p:cNvPicPr>
          <p:nvPr/>
        </p:nvPicPr>
        <p:blipFill>
          <a:blip r:embed="rId2"/>
          <a:srcRect t="19"/>
          <a:stretch>
            <a:fillRect/>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E8DBBED-39F4-C8D4-B4EA-5DC9A81EDF81}"/>
              </a:ext>
            </a:extLst>
          </p:cNvPr>
          <p:cNvSpPr txBox="1"/>
          <p:nvPr/>
        </p:nvSpPr>
        <p:spPr>
          <a:xfrm>
            <a:off x="1239777" y="2598003"/>
            <a:ext cx="9712445" cy="830997"/>
          </a:xfrm>
          <a:prstGeom prst="rect">
            <a:avLst/>
          </a:prstGeom>
          <a:noFill/>
        </p:spPr>
        <p:txBody>
          <a:bodyPr wrap="square" rtlCol="0">
            <a:spAutoFit/>
          </a:bodyPr>
          <a:lstStyle/>
          <a:p>
            <a:pPr algn="ctr"/>
            <a:r>
              <a:rPr lang="en-GB" sz="4800" dirty="0">
                <a:solidFill>
                  <a:srgbClr val="0070C0"/>
                </a:solidFill>
                <a:latin typeface="Swiss 721 Rounded" pitchFamily="50" charset="0"/>
              </a:rPr>
              <a:t>We hope you enjoy your new journey</a:t>
            </a:r>
          </a:p>
        </p:txBody>
      </p:sp>
    </p:spTree>
    <p:extLst>
      <p:ext uri="{BB962C8B-B14F-4D97-AF65-F5344CB8AC3E}">
        <p14:creationId xmlns:p14="http://schemas.microsoft.com/office/powerpoint/2010/main" val="1872676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3921</TotalTime>
  <Words>890</Words>
  <Application>Microsoft Office PowerPoint</Application>
  <PresentationFormat>Widescreen</PresentationFormat>
  <Paragraphs>84</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Aptos Display</vt:lpstr>
      <vt:lpstr>Arial</vt:lpstr>
      <vt:lpstr>Swiss 721 Rounded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Noyce, Penny</dc:creator>
  <cp:lastModifiedBy>Noyce, Penny</cp:lastModifiedBy>
  <cp:revision>5</cp:revision>
  <dcterms:created xsi:type="dcterms:W3CDTF">2026-05-11T10:29:48Z</dcterms:created>
  <dcterms:modified xsi:type="dcterms:W3CDTF">2026-06-02T14:50:41Z</dcterms:modified>
</cp:coreProperties>
</file>