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1" r:id="rId2"/>
    <p:sldId id="267" r:id="rId3"/>
    <p:sldId id="258" r:id="rId4"/>
    <p:sldId id="263" r:id="rId5"/>
    <p:sldId id="266" r:id="rId6"/>
    <p:sldId id="265" r:id="rId7"/>
    <p:sldId id="268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462B02-5018-2ABD-9FE1-45489463B8E8}" name="Noyce, Penny" initials="PN" userId="S::xtpaskwe@hants.gov.uk::6d8d2b66-b194-45d0-9b82-45d116bdcc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2E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AAEC51-7438-415E-9261-B74B34A37AC2}" v="36" dt="2026-06-02T16:15:25.3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6377" autoAdjust="0"/>
  </p:normalViewPr>
  <p:slideViewPr>
    <p:cSldViewPr snapToGrid="0">
      <p:cViewPr>
        <p:scale>
          <a:sx n="140" d="100"/>
          <a:sy n="140" d="100"/>
        </p:scale>
        <p:origin x="1722" y="5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yce, Penny" userId="6d8d2b66-b194-45d0-9b82-45d116bdccb8" providerId="ADAL" clId="{181DDF47-9922-4907-902E-19DC06EFD2A2}"/>
    <pc:docChg chg="undo custSel addSld delSld modSld">
      <pc:chgData name="Noyce, Penny" userId="6d8d2b66-b194-45d0-9b82-45d116bdccb8" providerId="ADAL" clId="{181DDF47-9922-4907-902E-19DC06EFD2A2}" dt="2026-06-02T16:15:37.776" v="1376" actId="34135"/>
      <pc:docMkLst>
        <pc:docMk/>
      </pc:docMkLst>
      <pc:sldChg chg="addSp delSp modSp mod modNotesTx">
        <pc:chgData name="Noyce, Penny" userId="6d8d2b66-b194-45d0-9b82-45d116bdccb8" providerId="ADAL" clId="{181DDF47-9922-4907-902E-19DC06EFD2A2}" dt="2026-06-02T16:15:37.776" v="1376" actId="34135"/>
        <pc:sldMkLst>
          <pc:docMk/>
          <pc:sldMk cId="303630767" sldId="258"/>
        </pc:sldMkLst>
        <pc:spChg chg="add mod">
          <ac:chgData name="Noyce, Penny" userId="6d8d2b66-b194-45d0-9b82-45d116bdccb8" providerId="ADAL" clId="{181DDF47-9922-4907-902E-19DC06EFD2A2}" dt="2026-06-02T14:45:33.775" v="123" actId="1076"/>
          <ac:spMkLst>
            <pc:docMk/>
            <pc:sldMk cId="303630767" sldId="258"/>
            <ac:spMk id="3" creationId="{B27AD480-9EE9-44D0-EF4B-43ECB88F8F0F}"/>
          </ac:spMkLst>
        </pc:spChg>
        <pc:spChg chg="mod">
          <ac:chgData name="Noyce, Penny" userId="6d8d2b66-b194-45d0-9b82-45d116bdccb8" providerId="ADAL" clId="{181DDF47-9922-4907-902E-19DC06EFD2A2}" dt="2026-06-02T16:15:37.776" v="1376" actId="34135"/>
          <ac:spMkLst>
            <pc:docMk/>
            <pc:sldMk cId="303630767" sldId="258"/>
            <ac:spMk id="4" creationId="{E6D54FAC-D99E-87C1-EC03-64DB77FB558E}"/>
          </ac:spMkLst>
        </pc:spChg>
        <pc:spChg chg="del">
          <ac:chgData name="Noyce, Penny" userId="6d8d2b66-b194-45d0-9b82-45d116bdccb8" providerId="ADAL" clId="{181DDF47-9922-4907-902E-19DC06EFD2A2}" dt="2026-06-02T14:22:25.336" v="42" actId="478"/>
          <ac:spMkLst>
            <pc:docMk/>
            <pc:sldMk cId="303630767" sldId="258"/>
            <ac:spMk id="5" creationId="{CFC8ACFB-DFE5-6739-1047-9D4510FB26E1}"/>
          </ac:spMkLst>
        </pc:spChg>
        <pc:spChg chg="add mod">
          <ac:chgData name="Noyce, Penny" userId="6d8d2b66-b194-45d0-9b82-45d116bdccb8" providerId="ADAL" clId="{181DDF47-9922-4907-902E-19DC06EFD2A2}" dt="2026-06-02T14:22:26.584" v="43"/>
          <ac:spMkLst>
            <pc:docMk/>
            <pc:sldMk cId="303630767" sldId="258"/>
            <ac:spMk id="6" creationId="{0063E9D4-BE1B-EA2C-008B-12877783DB69}"/>
          </ac:spMkLst>
        </pc:spChg>
        <pc:spChg chg="mod">
          <ac:chgData name="Noyce, Penny" userId="6d8d2b66-b194-45d0-9b82-45d116bdccb8" providerId="ADAL" clId="{181DDF47-9922-4907-902E-19DC06EFD2A2}" dt="2026-06-02T14:22:26.584" v="43"/>
          <ac:spMkLst>
            <pc:docMk/>
            <pc:sldMk cId="303630767" sldId="258"/>
            <ac:spMk id="8" creationId="{FABB983E-D0EB-04E5-875D-78005C000F24}"/>
          </ac:spMkLst>
        </pc:spChg>
        <pc:spChg chg="mod">
          <ac:chgData name="Noyce, Penny" userId="6d8d2b66-b194-45d0-9b82-45d116bdccb8" providerId="ADAL" clId="{181DDF47-9922-4907-902E-19DC06EFD2A2}" dt="2026-06-02T14:22:26.584" v="43"/>
          <ac:spMkLst>
            <pc:docMk/>
            <pc:sldMk cId="303630767" sldId="258"/>
            <ac:spMk id="10" creationId="{ACB8402C-BEFA-E16C-D626-A422169BFF7B}"/>
          </ac:spMkLst>
        </pc:spChg>
        <pc:spChg chg="mod">
          <ac:chgData name="Noyce, Penny" userId="6d8d2b66-b194-45d0-9b82-45d116bdccb8" providerId="ADAL" clId="{181DDF47-9922-4907-902E-19DC06EFD2A2}" dt="2026-06-02T14:24:16.036" v="96" actId="20577"/>
          <ac:spMkLst>
            <pc:docMk/>
            <pc:sldMk cId="303630767" sldId="258"/>
            <ac:spMk id="11" creationId="{4426A930-99C7-A9CD-D655-9EDC36C22B11}"/>
          </ac:spMkLst>
        </pc:spChg>
        <pc:spChg chg="mod">
          <ac:chgData name="Noyce, Penny" userId="6d8d2b66-b194-45d0-9b82-45d116bdccb8" providerId="ADAL" clId="{181DDF47-9922-4907-902E-19DC06EFD2A2}" dt="2026-06-02T14:22:26.584" v="43"/>
          <ac:spMkLst>
            <pc:docMk/>
            <pc:sldMk cId="303630767" sldId="258"/>
            <ac:spMk id="12" creationId="{C985EDA9-DED8-4E82-1B81-281100DFF921}"/>
          </ac:spMkLst>
        </pc:spChg>
        <pc:spChg chg="mod">
          <ac:chgData name="Noyce, Penny" userId="6d8d2b66-b194-45d0-9b82-45d116bdccb8" providerId="ADAL" clId="{181DDF47-9922-4907-902E-19DC06EFD2A2}" dt="2026-06-02T14:22:26.584" v="43"/>
          <ac:spMkLst>
            <pc:docMk/>
            <pc:sldMk cId="303630767" sldId="258"/>
            <ac:spMk id="14" creationId="{972211C8-00A8-FF1E-CB1E-117AA7469C4C}"/>
          </ac:spMkLst>
        </pc:spChg>
        <pc:grpChg chg="add mod">
          <ac:chgData name="Noyce, Penny" userId="6d8d2b66-b194-45d0-9b82-45d116bdccb8" providerId="ADAL" clId="{181DDF47-9922-4907-902E-19DC06EFD2A2}" dt="2026-06-02T16:15:37.776" v="1376" actId="34135"/>
          <ac:grpSpMkLst>
            <pc:docMk/>
            <pc:sldMk cId="303630767" sldId="258"/>
            <ac:grpSpMk id="21" creationId="{B010C5AB-ACF5-F087-AAF1-96FC25C6FF26}"/>
          </ac:grpSpMkLst>
        </pc:grpChg>
        <pc:picChg chg="del">
          <ac:chgData name="Noyce, Penny" userId="6d8d2b66-b194-45d0-9b82-45d116bdccb8" providerId="ADAL" clId="{181DDF47-9922-4907-902E-19DC06EFD2A2}" dt="2026-06-02T14:22:35.019" v="44" actId="478"/>
          <ac:picMkLst>
            <pc:docMk/>
            <pc:sldMk cId="303630767" sldId="258"/>
            <ac:picMk id="2" creationId="{C4386B56-BA34-E844-157E-159E799C45C2}"/>
          </ac:picMkLst>
        </pc:picChg>
        <pc:picChg chg="mod">
          <ac:chgData name="Noyce, Penny" userId="6d8d2b66-b194-45d0-9b82-45d116bdccb8" providerId="ADAL" clId="{181DDF47-9922-4907-902E-19DC06EFD2A2}" dt="2026-06-02T16:15:37.776" v="1376" actId="34135"/>
          <ac:picMkLst>
            <pc:docMk/>
            <pc:sldMk cId="303630767" sldId="258"/>
            <ac:picMk id="9" creationId="{6AEBA8BD-0A42-322D-443A-D1E8A2273412}"/>
          </ac:picMkLst>
        </pc:picChg>
        <pc:picChg chg="mod">
          <ac:chgData name="Noyce, Penny" userId="6d8d2b66-b194-45d0-9b82-45d116bdccb8" providerId="ADAL" clId="{181DDF47-9922-4907-902E-19DC06EFD2A2}" dt="2026-06-02T16:15:37.776" v="1376" actId="34135"/>
          <ac:picMkLst>
            <pc:docMk/>
            <pc:sldMk cId="303630767" sldId="258"/>
            <ac:picMk id="13" creationId="{37D1BD96-EAA7-5836-B246-3A9B4B790943}"/>
          </ac:picMkLst>
        </pc:picChg>
        <pc:picChg chg="mod">
          <ac:chgData name="Noyce, Penny" userId="6d8d2b66-b194-45d0-9b82-45d116bdccb8" providerId="ADAL" clId="{181DDF47-9922-4907-902E-19DC06EFD2A2}" dt="2026-06-02T14:22:26.584" v="43"/>
          <ac:picMkLst>
            <pc:docMk/>
            <pc:sldMk cId="303630767" sldId="258"/>
            <ac:picMk id="16" creationId="{E17C237C-84A9-BB7A-FC54-B7DB1F487AD4}"/>
          </ac:picMkLst>
        </pc:picChg>
        <pc:picChg chg="mod">
          <ac:chgData name="Noyce, Penny" userId="6d8d2b66-b194-45d0-9b82-45d116bdccb8" providerId="ADAL" clId="{181DDF47-9922-4907-902E-19DC06EFD2A2}" dt="2026-06-02T14:22:26.584" v="43"/>
          <ac:picMkLst>
            <pc:docMk/>
            <pc:sldMk cId="303630767" sldId="258"/>
            <ac:picMk id="17" creationId="{E52013B1-1F90-4EF0-23DB-2BA05AAB925D}"/>
          </ac:picMkLst>
        </pc:picChg>
        <pc:picChg chg="mod">
          <ac:chgData name="Noyce, Penny" userId="6d8d2b66-b194-45d0-9b82-45d116bdccb8" providerId="ADAL" clId="{181DDF47-9922-4907-902E-19DC06EFD2A2}" dt="2026-06-02T14:22:26.584" v="43"/>
          <ac:picMkLst>
            <pc:docMk/>
            <pc:sldMk cId="303630767" sldId="258"/>
            <ac:picMk id="18" creationId="{45E4407C-0A9F-DD6C-9458-8A70EC9ACCF4}"/>
          </ac:picMkLst>
        </pc:picChg>
        <pc:picChg chg="mod">
          <ac:chgData name="Noyce, Penny" userId="6d8d2b66-b194-45d0-9b82-45d116bdccb8" providerId="ADAL" clId="{181DDF47-9922-4907-902E-19DC06EFD2A2}" dt="2026-06-02T16:15:37.776" v="1376" actId="34135"/>
          <ac:picMkLst>
            <pc:docMk/>
            <pc:sldMk cId="303630767" sldId="258"/>
            <ac:picMk id="19" creationId="{2A5A9A6F-6371-5198-7930-2D00CD258BDF}"/>
          </ac:picMkLst>
        </pc:picChg>
      </pc:sldChg>
      <pc:sldChg chg="addSp modSp del">
        <pc:chgData name="Noyce, Penny" userId="6d8d2b66-b194-45d0-9b82-45d116bdccb8" providerId="ADAL" clId="{181DDF47-9922-4907-902E-19DC06EFD2A2}" dt="2026-06-02T14:21:10.530" v="41" actId="47"/>
        <pc:sldMkLst>
          <pc:docMk/>
          <pc:sldMk cId="675998608" sldId="259"/>
        </pc:sldMkLst>
        <pc:spChg chg="add mod">
          <ac:chgData name="Noyce, Penny" userId="6d8d2b66-b194-45d0-9b82-45d116bdccb8" providerId="ADAL" clId="{181DDF47-9922-4907-902E-19DC06EFD2A2}" dt="2026-06-02T14:16:50.418" v="1"/>
          <ac:spMkLst>
            <pc:docMk/>
            <pc:sldMk cId="675998608" sldId="259"/>
            <ac:spMk id="3" creationId="{707C48B5-2EAF-921A-8A36-581AC2D644A6}"/>
          </ac:spMkLst>
        </pc:spChg>
        <pc:spChg chg="add mod">
          <ac:chgData name="Noyce, Penny" userId="6d8d2b66-b194-45d0-9b82-45d116bdccb8" providerId="ADAL" clId="{181DDF47-9922-4907-902E-19DC06EFD2A2}" dt="2026-06-02T14:16:50.418" v="1"/>
          <ac:spMkLst>
            <pc:docMk/>
            <pc:sldMk cId="675998608" sldId="259"/>
            <ac:spMk id="6" creationId="{9D001A53-2744-A6AD-9C99-F53D0D739CAF}"/>
          </ac:spMkLst>
        </pc:spChg>
        <pc:picChg chg="add mod">
          <ac:chgData name="Noyce, Penny" userId="6d8d2b66-b194-45d0-9b82-45d116bdccb8" providerId="ADAL" clId="{181DDF47-9922-4907-902E-19DC06EFD2A2}" dt="2026-06-02T14:16:50.418" v="1"/>
          <ac:picMkLst>
            <pc:docMk/>
            <pc:sldMk cId="675998608" sldId="259"/>
            <ac:picMk id="7" creationId="{ED99B7F1-5D8B-04CE-7C18-24C089B94C8A}"/>
          </ac:picMkLst>
        </pc:picChg>
      </pc:sldChg>
      <pc:sldChg chg="modSp mod">
        <pc:chgData name="Noyce, Penny" userId="6d8d2b66-b194-45d0-9b82-45d116bdccb8" providerId="ADAL" clId="{181DDF47-9922-4907-902E-19DC06EFD2A2}" dt="2026-06-02T16:02:54.421" v="1265" actId="34135"/>
        <pc:sldMkLst>
          <pc:docMk/>
          <pc:sldMk cId="2152192157" sldId="260"/>
        </pc:sldMkLst>
        <pc:spChg chg="mod">
          <ac:chgData name="Noyce, Penny" userId="6d8d2b66-b194-45d0-9b82-45d116bdccb8" providerId="ADAL" clId="{181DDF47-9922-4907-902E-19DC06EFD2A2}" dt="2026-06-02T16:02:54.421" v="1265" actId="34135"/>
          <ac:spMkLst>
            <pc:docMk/>
            <pc:sldMk cId="2152192157" sldId="260"/>
            <ac:spMk id="4" creationId="{3BB51C1B-CA7C-ABF5-1186-B6056C95AAB4}"/>
          </ac:spMkLst>
        </pc:spChg>
      </pc:sldChg>
      <pc:sldChg chg="modSp mod">
        <pc:chgData name="Noyce, Penny" userId="6d8d2b66-b194-45d0-9b82-45d116bdccb8" providerId="ADAL" clId="{181DDF47-9922-4907-902E-19DC06EFD2A2}" dt="2026-06-02T14:16:12.855" v="0" actId="34135"/>
        <pc:sldMkLst>
          <pc:docMk/>
          <pc:sldMk cId="98058403" sldId="261"/>
        </pc:sldMkLst>
        <pc:picChg chg="mod">
          <ac:chgData name="Noyce, Penny" userId="6d8d2b66-b194-45d0-9b82-45d116bdccb8" providerId="ADAL" clId="{181DDF47-9922-4907-902E-19DC06EFD2A2}" dt="2026-06-02T14:16:12.855" v="0" actId="34135"/>
          <ac:picMkLst>
            <pc:docMk/>
            <pc:sldMk cId="98058403" sldId="261"/>
            <ac:picMk id="7" creationId="{0FF39B48-7A24-52BC-83E6-0902924F89CE}"/>
          </ac:picMkLst>
        </pc:picChg>
      </pc:sldChg>
      <pc:sldChg chg="modSp del">
        <pc:chgData name="Noyce, Penny" userId="6d8d2b66-b194-45d0-9b82-45d116bdccb8" providerId="ADAL" clId="{181DDF47-9922-4907-902E-19DC06EFD2A2}" dt="2026-06-02T14:50:51.222" v="318" actId="47"/>
        <pc:sldMkLst>
          <pc:docMk/>
          <pc:sldMk cId="361867336" sldId="262"/>
        </pc:sldMkLst>
        <pc:spChg chg="mod">
          <ac:chgData name="Noyce, Penny" userId="6d8d2b66-b194-45d0-9b82-45d116bdccb8" providerId="ADAL" clId="{181DDF47-9922-4907-902E-19DC06EFD2A2}" dt="2026-06-02T14:49:48.944" v="313" actId="20578"/>
          <ac:spMkLst>
            <pc:docMk/>
            <pc:sldMk cId="361867336" sldId="262"/>
            <ac:spMk id="5" creationId="{BC914F8B-8832-797C-637E-36B93EBC6AD7}"/>
          </ac:spMkLst>
        </pc:spChg>
      </pc:sldChg>
      <pc:sldChg chg="addSp delSp modSp mod modNotesTx">
        <pc:chgData name="Noyce, Penny" userId="6d8d2b66-b194-45d0-9b82-45d116bdccb8" providerId="ADAL" clId="{181DDF47-9922-4907-902E-19DC06EFD2A2}" dt="2026-06-02T16:13:45.197" v="1336" actId="34135"/>
        <pc:sldMkLst>
          <pc:docMk/>
          <pc:sldMk cId="2427800167" sldId="263"/>
        </pc:sldMkLst>
        <pc:spChg chg="add mod">
          <ac:chgData name="Noyce, Penny" userId="6d8d2b66-b194-45d0-9b82-45d116bdccb8" providerId="ADAL" clId="{181DDF47-9922-4907-902E-19DC06EFD2A2}" dt="2026-06-02T15:05:45.870" v="499" actId="27107"/>
          <ac:spMkLst>
            <pc:docMk/>
            <pc:sldMk cId="2427800167" sldId="263"/>
            <ac:spMk id="3" creationId="{2E19C30F-D48E-E57A-1AFC-0A80462ED08D}"/>
          </ac:spMkLst>
        </pc:spChg>
        <pc:spChg chg="mod">
          <ac:chgData name="Noyce, Penny" userId="6d8d2b66-b194-45d0-9b82-45d116bdccb8" providerId="ADAL" clId="{181DDF47-9922-4907-902E-19DC06EFD2A2}" dt="2026-06-02T16:13:45.197" v="1336" actId="34135"/>
          <ac:spMkLst>
            <pc:docMk/>
            <pc:sldMk cId="2427800167" sldId="263"/>
            <ac:spMk id="4" creationId="{34259F05-2AE7-7C52-28CD-B31D06AA85DC}"/>
          </ac:spMkLst>
        </pc:spChg>
        <pc:spChg chg="add mod">
          <ac:chgData name="Noyce, Penny" userId="6d8d2b66-b194-45d0-9b82-45d116bdccb8" providerId="ADAL" clId="{181DDF47-9922-4907-902E-19DC06EFD2A2}" dt="2026-06-02T15:04:56.813" v="497" actId="1076"/>
          <ac:spMkLst>
            <pc:docMk/>
            <pc:sldMk cId="2427800167" sldId="263"/>
            <ac:spMk id="5" creationId="{E6033A53-C11F-F187-55DC-C82803B1DDB4}"/>
          </ac:spMkLst>
        </pc:spChg>
        <pc:spChg chg="add mod">
          <ac:chgData name="Noyce, Penny" userId="6d8d2b66-b194-45d0-9b82-45d116bdccb8" providerId="ADAL" clId="{181DDF47-9922-4907-902E-19DC06EFD2A2}" dt="2026-06-02T14:55:50.323" v="321"/>
          <ac:spMkLst>
            <pc:docMk/>
            <pc:sldMk cId="2427800167" sldId="263"/>
            <ac:spMk id="6" creationId="{46D88ADD-37DE-9740-587B-E635DCE18630}"/>
          </ac:spMkLst>
        </pc:spChg>
        <pc:spChg chg="del">
          <ac:chgData name="Noyce, Penny" userId="6d8d2b66-b194-45d0-9b82-45d116bdccb8" providerId="ADAL" clId="{181DDF47-9922-4907-902E-19DC06EFD2A2}" dt="2026-06-02T14:55:48.352" v="320" actId="478"/>
          <ac:spMkLst>
            <pc:docMk/>
            <pc:sldMk cId="2427800167" sldId="263"/>
            <ac:spMk id="7" creationId="{8FE28DA4-E74E-B955-8181-971275E4807A}"/>
          </ac:spMkLst>
        </pc:spChg>
        <pc:spChg chg="del">
          <ac:chgData name="Noyce, Penny" userId="6d8d2b66-b194-45d0-9b82-45d116bdccb8" providerId="ADAL" clId="{181DDF47-9922-4907-902E-19DC06EFD2A2}" dt="2026-06-02T14:55:40.308" v="319" actId="478"/>
          <ac:spMkLst>
            <pc:docMk/>
            <pc:sldMk cId="2427800167" sldId="263"/>
            <ac:spMk id="12" creationId="{3BF7D35D-AB1B-B60D-70BF-A7EF436285EF}"/>
          </ac:spMkLst>
        </pc:spChg>
        <pc:grpChg chg="add mod">
          <ac:chgData name="Noyce, Penny" userId="6d8d2b66-b194-45d0-9b82-45d116bdccb8" providerId="ADAL" clId="{181DDF47-9922-4907-902E-19DC06EFD2A2}" dt="2026-06-02T16:13:45.197" v="1336" actId="34135"/>
          <ac:grpSpMkLst>
            <pc:docMk/>
            <pc:sldMk cId="2427800167" sldId="263"/>
            <ac:grpSpMk id="11" creationId="{4D2D177F-C125-BDFF-12D6-16E7BB2F71C5}"/>
          </ac:grpSpMkLst>
        </pc:grpChg>
        <pc:picChg chg="del">
          <ac:chgData name="Noyce, Penny" userId="6d8d2b66-b194-45d0-9b82-45d116bdccb8" providerId="ADAL" clId="{181DDF47-9922-4907-902E-19DC06EFD2A2}" dt="2026-06-02T15:00:33.083" v="469" actId="478"/>
          <ac:picMkLst>
            <pc:docMk/>
            <pc:sldMk cId="2427800167" sldId="263"/>
            <ac:picMk id="2" creationId="{68D3835F-B1B8-7332-08A3-1599A5623B3D}"/>
          </ac:picMkLst>
        </pc:picChg>
        <pc:picChg chg="mod">
          <ac:chgData name="Noyce, Penny" userId="6d8d2b66-b194-45d0-9b82-45d116bdccb8" providerId="ADAL" clId="{181DDF47-9922-4907-902E-19DC06EFD2A2}" dt="2026-06-02T16:13:45.197" v="1336" actId="34135"/>
          <ac:picMkLst>
            <pc:docMk/>
            <pc:sldMk cId="2427800167" sldId="263"/>
            <ac:picMk id="9" creationId="{C2C2480B-78EF-374D-2C38-E5B81D28F369}"/>
          </ac:picMkLst>
        </pc:picChg>
        <pc:picChg chg="add mod modCrop">
          <ac:chgData name="Noyce, Penny" userId="6d8d2b66-b194-45d0-9b82-45d116bdccb8" providerId="ADAL" clId="{181DDF47-9922-4907-902E-19DC06EFD2A2}" dt="2026-06-02T15:07:27.548" v="500" actId="1076"/>
          <ac:picMkLst>
            <pc:docMk/>
            <pc:sldMk cId="2427800167" sldId="263"/>
            <ac:picMk id="10" creationId="{3D67089E-77F9-1199-0CFE-271979A95B19}"/>
          </ac:picMkLst>
        </pc:picChg>
        <pc:picChg chg="mod">
          <ac:chgData name="Noyce, Penny" userId="6d8d2b66-b194-45d0-9b82-45d116bdccb8" providerId="ADAL" clId="{181DDF47-9922-4907-902E-19DC06EFD2A2}" dt="2026-06-02T16:13:45.197" v="1336" actId="34135"/>
          <ac:picMkLst>
            <pc:docMk/>
            <pc:sldMk cId="2427800167" sldId="263"/>
            <ac:picMk id="13" creationId="{367515A0-9ECC-E93D-60C9-E3BCA35F4A76}"/>
          </ac:picMkLst>
        </pc:picChg>
        <pc:picChg chg="mod">
          <ac:chgData name="Noyce, Penny" userId="6d8d2b66-b194-45d0-9b82-45d116bdccb8" providerId="ADAL" clId="{181DDF47-9922-4907-902E-19DC06EFD2A2}" dt="2026-06-02T16:13:45.197" v="1336" actId="34135"/>
          <ac:picMkLst>
            <pc:docMk/>
            <pc:sldMk cId="2427800167" sldId="263"/>
            <ac:picMk id="19" creationId="{B24C0C52-E5C9-E3F8-384A-80D81E933E35}"/>
          </ac:picMkLst>
        </pc:picChg>
      </pc:sldChg>
      <pc:sldChg chg="addSp delSp modSp mod">
        <pc:chgData name="Noyce, Penny" userId="6d8d2b66-b194-45d0-9b82-45d116bdccb8" providerId="ADAL" clId="{181DDF47-9922-4907-902E-19DC06EFD2A2}" dt="2026-06-02T16:14:37.223" v="1354" actId="34135"/>
        <pc:sldMkLst>
          <pc:docMk/>
          <pc:sldMk cId="625458058" sldId="265"/>
        </pc:sldMkLst>
        <pc:spChg chg="add mod">
          <ac:chgData name="Noyce, Penny" userId="6d8d2b66-b194-45d0-9b82-45d116bdccb8" providerId="ADAL" clId="{181DDF47-9922-4907-902E-19DC06EFD2A2}" dt="2026-06-02T15:19:02.772" v="547" actId="6549"/>
          <ac:spMkLst>
            <pc:docMk/>
            <pc:sldMk cId="625458058" sldId="265"/>
            <ac:spMk id="3" creationId="{D5D7E0EE-B375-3814-ADD9-34B41545AC5E}"/>
          </ac:spMkLst>
        </pc:spChg>
        <pc:spChg chg="mod">
          <ac:chgData name="Noyce, Penny" userId="6d8d2b66-b194-45d0-9b82-45d116bdccb8" providerId="ADAL" clId="{181DDF47-9922-4907-902E-19DC06EFD2A2}" dt="2026-06-02T16:14:37.223" v="1354" actId="34135"/>
          <ac:spMkLst>
            <pc:docMk/>
            <pc:sldMk cId="625458058" sldId="265"/>
            <ac:spMk id="4" creationId="{F65E8C93-91D4-FDE4-1E1D-8E0F93D628F8}"/>
          </ac:spMkLst>
        </pc:spChg>
        <pc:spChg chg="del mod">
          <ac:chgData name="Noyce, Penny" userId="6d8d2b66-b194-45d0-9b82-45d116bdccb8" providerId="ADAL" clId="{181DDF47-9922-4907-902E-19DC06EFD2A2}" dt="2026-06-02T15:25:11.936" v="635"/>
          <ac:spMkLst>
            <pc:docMk/>
            <pc:sldMk cId="625458058" sldId="265"/>
            <ac:spMk id="5" creationId="{3D0E4D00-A273-6859-B63F-413C145CED28}"/>
          </ac:spMkLst>
        </pc:spChg>
        <pc:spChg chg="mod">
          <ac:chgData name="Noyce, Penny" userId="6d8d2b66-b194-45d0-9b82-45d116bdccb8" providerId="ADAL" clId="{181DDF47-9922-4907-902E-19DC06EFD2A2}" dt="2026-06-02T15:32:46.643" v="1059" actId="1076"/>
          <ac:spMkLst>
            <pc:docMk/>
            <pc:sldMk cId="625458058" sldId="265"/>
            <ac:spMk id="7" creationId="{33D60976-DD26-214F-B931-08863579762E}"/>
          </ac:spMkLst>
        </pc:spChg>
        <pc:spChg chg="add mod">
          <ac:chgData name="Noyce, Penny" userId="6d8d2b66-b194-45d0-9b82-45d116bdccb8" providerId="ADAL" clId="{181DDF47-9922-4907-902E-19DC06EFD2A2}" dt="2026-06-02T15:33:28.324" v="1064" actId="20577"/>
          <ac:spMkLst>
            <pc:docMk/>
            <pc:sldMk cId="625458058" sldId="265"/>
            <ac:spMk id="8" creationId="{99448532-FFE5-14FF-5936-405A579FF336}"/>
          </ac:spMkLst>
        </pc:spChg>
        <pc:grpChg chg="add mod">
          <ac:chgData name="Noyce, Penny" userId="6d8d2b66-b194-45d0-9b82-45d116bdccb8" providerId="ADAL" clId="{181DDF47-9922-4907-902E-19DC06EFD2A2}" dt="2026-06-02T16:14:37.223" v="1354" actId="34135"/>
          <ac:grpSpMkLst>
            <pc:docMk/>
            <pc:sldMk cId="625458058" sldId="265"/>
            <ac:grpSpMk id="11" creationId="{DB8C5305-8DE8-84E6-513A-70AE2538EED3}"/>
          </ac:grpSpMkLst>
        </pc:grpChg>
        <pc:picChg chg="del">
          <ac:chgData name="Noyce, Penny" userId="6d8d2b66-b194-45d0-9b82-45d116bdccb8" providerId="ADAL" clId="{181DDF47-9922-4907-902E-19DC06EFD2A2}" dt="2026-06-02T15:26:18.189" v="643" actId="478"/>
          <ac:picMkLst>
            <pc:docMk/>
            <pc:sldMk cId="625458058" sldId="265"/>
            <ac:picMk id="2" creationId="{533B43DA-F3AD-6D59-943A-2AA240EE86CA}"/>
          </ac:picMkLst>
        </pc:picChg>
        <pc:picChg chg="add mod">
          <ac:chgData name="Noyce, Penny" userId="6d8d2b66-b194-45d0-9b82-45d116bdccb8" providerId="ADAL" clId="{181DDF47-9922-4907-902E-19DC06EFD2A2}" dt="2026-06-02T16:11:13.699" v="1312" actId="1076"/>
          <ac:picMkLst>
            <pc:docMk/>
            <pc:sldMk cId="625458058" sldId="265"/>
            <ac:picMk id="6" creationId="{4A54536F-05B4-FF27-F227-8E0F3514366E}"/>
          </ac:picMkLst>
        </pc:picChg>
        <pc:picChg chg="mod">
          <ac:chgData name="Noyce, Penny" userId="6d8d2b66-b194-45d0-9b82-45d116bdccb8" providerId="ADAL" clId="{181DDF47-9922-4907-902E-19DC06EFD2A2}" dt="2026-06-02T16:14:37.223" v="1354" actId="34135"/>
          <ac:picMkLst>
            <pc:docMk/>
            <pc:sldMk cId="625458058" sldId="265"/>
            <ac:picMk id="9" creationId="{6D677EF5-86CA-8F45-C8A7-5E964B567239}"/>
          </ac:picMkLst>
        </pc:picChg>
        <pc:picChg chg="add del mod">
          <ac:chgData name="Noyce, Penny" userId="6d8d2b66-b194-45d0-9b82-45d116bdccb8" providerId="ADAL" clId="{181DDF47-9922-4907-902E-19DC06EFD2A2}" dt="2026-06-02T16:10:07.874" v="1298" actId="478"/>
          <ac:picMkLst>
            <pc:docMk/>
            <pc:sldMk cId="625458058" sldId="265"/>
            <ac:picMk id="10" creationId="{149D2499-72F5-7379-F622-C2E1341E9F0B}"/>
          </ac:picMkLst>
        </pc:picChg>
        <pc:picChg chg="mod">
          <ac:chgData name="Noyce, Penny" userId="6d8d2b66-b194-45d0-9b82-45d116bdccb8" providerId="ADAL" clId="{181DDF47-9922-4907-902E-19DC06EFD2A2}" dt="2026-06-02T16:14:37.223" v="1354" actId="34135"/>
          <ac:picMkLst>
            <pc:docMk/>
            <pc:sldMk cId="625458058" sldId="265"/>
            <ac:picMk id="13" creationId="{2BF2FE69-DC77-250F-C5A0-FC9277296A91}"/>
          </ac:picMkLst>
        </pc:picChg>
        <pc:picChg chg="mod">
          <ac:chgData name="Noyce, Penny" userId="6d8d2b66-b194-45d0-9b82-45d116bdccb8" providerId="ADAL" clId="{181DDF47-9922-4907-902E-19DC06EFD2A2}" dt="2026-06-02T16:14:37.223" v="1354" actId="34135"/>
          <ac:picMkLst>
            <pc:docMk/>
            <pc:sldMk cId="625458058" sldId="265"/>
            <ac:picMk id="19" creationId="{A7EDCF66-B5B7-0F2C-9B55-6623E0C71E27}"/>
          </ac:picMkLst>
        </pc:picChg>
      </pc:sldChg>
      <pc:sldChg chg="addSp delSp modSp mod">
        <pc:chgData name="Noyce, Penny" userId="6d8d2b66-b194-45d0-9b82-45d116bdccb8" providerId="ADAL" clId="{181DDF47-9922-4907-902E-19DC06EFD2A2}" dt="2026-06-02T16:14:04.698" v="1349" actId="34135"/>
        <pc:sldMkLst>
          <pc:docMk/>
          <pc:sldMk cId="718695" sldId="266"/>
        </pc:sldMkLst>
        <pc:spChg chg="add mod">
          <ac:chgData name="Noyce, Penny" userId="6d8d2b66-b194-45d0-9b82-45d116bdccb8" providerId="ADAL" clId="{181DDF47-9922-4907-902E-19DC06EFD2A2}" dt="2026-06-02T15:15:43.519" v="535" actId="27107"/>
          <ac:spMkLst>
            <pc:docMk/>
            <pc:sldMk cId="718695" sldId="266"/>
            <ac:spMk id="2" creationId="{E782CF7B-65AD-F7C2-416D-6CD17E4FEF42}"/>
          </ac:spMkLst>
        </pc:spChg>
        <pc:spChg chg="add mod">
          <ac:chgData name="Noyce, Penny" userId="6d8d2b66-b194-45d0-9b82-45d116bdccb8" providerId="ADAL" clId="{181DDF47-9922-4907-902E-19DC06EFD2A2}" dt="2026-06-02T15:08:28.652" v="501"/>
          <ac:spMkLst>
            <pc:docMk/>
            <pc:sldMk cId="718695" sldId="266"/>
            <ac:spMk id="3" creationId="{0E305D95-35CD-65E4-FFFF-4D620B64B1CB}"/>
          </ac:spMkLst>
        </pc:spChg>
        <pc:spChg chg="mod">
          <ac:chgData name="Noyce, Penny" userId="6d8d2b66-b194-45d0-9b82-45d116bdccb8" providerId="ADAL" clId="{181DDF47-9922-4907-902E-19DC06EFD2A2}" dt="2026-06-02T16:14:04.698" v="1349" actId="34135"/>
          <ac:spMkLst>
            <pc:docMk/>
            <pc:sldMk cId="718695" sldId="266"/>
            <ac:spMk id="4" creationId="{9484C1B1-C343-ABC0-804D-21621C84FB47}"/>
          </ac:spMkLst>
        </pc:spChg>
        <pc:spChg chg="add mod">
          <ac:chgData name="Noyce, Penny" userId="6d8d2b66-b194-45d0-9b82-45d116bdccb8" providerId="ADAL" clId="{181DDF47-9922-4907-902E-19DC06EFD2A2}" dt="2026-06-02T15:08:28.652" v="501"/>
          <ac:spMkLst>
            <pc:docMk/>
            <pc:sldMk cId="718695" sldId="266"/>
            <ac:spMk id="6" creationId="{E3C85A30-4B07-1E90-99C7-9C61F4BF32EC}"/>
          </ac:spMkLst>
        </pc:spChg>
        <pc:spChg chg="del">
          <ac:chgData name="Noyce, Penny" userId="6d8d2b66-b194-45d0-9b82-45d116bdccb8" providerId="ADAL" clId="{181DDF47-9922-4907-902E-19DC06EFD2A2}" dt="2026-06-02T15:08:36.692" v="502" actId="478"/>
          <ac:spMkLst>
            <pc:docMk/>
            <pc:sldMk cId="718695" sldId="266"/>
            <ac:spMk id="8" creationId="{0E6C13A4-0450-5BC2-26DC-5683BFFD1C06}"/>
          </ac:spMkLst>
        </pc:spChg>
        <pc:grpChg chg="add mod">
          <ac:chgData name="Noyce, Penny" userId="6d8d2b66-b194-45d0-9b82-45d116bdccb8" providerId="ADAL" clId="{181DDF47-9922-4907-902E-19DC06EFD2A2}" dt="2026-06-02T16:14:00.925" v="1348" actId="1036"/>
          <ac:grpSpMkLst>
            <pc:docMk/>
            <pc:sldMk cId="718695" sldId="266"/>
            <ac:grpSpMk id="11" creationId="{FCEB016E-6852-EC09-E885-D15AED92ADFC}"/>
          </ac:grpSpMkLst>
        </pc:grpChg>
        <pc:picChg chg="del">
          <ac:chgData name="Noyce, Penny" userId="6d8d2b66-b194-45d0-9b82-45d116bdccb8" providerId="ADAL" clId="{181DDF47-9922-4907-902E-19DC06EFD2A2}" dt="2026-06-02T15:10:10.170" v="505" actId="478"/>
          <ac:picMkLst>
            <pc:docMk/>
            <pc:sldMk cId="718695" sldId="266"/>
            <ac:picMk id="5" creationId="{619D7BF5-099B-155D-A248-1AAE497ACB9B}"/>
          </ac:picMkLst>
        </pc:picChg>
        <pc:picChg chg="mod">
          <ac:chgData name="Noyce, Penny" userId="6d8d2b66-b194-45d0-9b82-45d116bdccb8" providerId="ADAL" clId="{181DDF47-9922-4907-902E-19DC06EFD2A2}" dt="2026-06-02T16:13:54.591" v="1337" actId="34136"/>
          <ac:picMkLst>
            <pc:docMk/>
            <pc:sldMk cId="718695" sldId="266"/>
            <ac:picMk id="9" creationId="{B2D5DF72-0ECD-87EE-D874-66B21BE327B4}"/>
          </ac:picMkLst>
        </pc:picChg>
        <pc:picChg chg="add mod modCrop">
          <ac:chgData name="Noyce, Penny" userId="6d8d2b66-b194-45d0-9b82-45d116bdccb8" providerId="ADAL" clId="{181DDF47-9922-4907-902E-19DC06EFD2A2}" dt="2026-06-02T15:17:04.977" v="540" actId="732"/>
          <ac:picMkLst>
            <pc:docMk/>
            <pc:sldMk cId="718695" sldId="266"/>
            <ac:picMk id="10" creationId="{27D036F9-977B-1659-25F5-0841137C470B}"/>
          </ac:picMkLst>
        </pc:picChg>
        <pc:picChg chg="mod">
          <ac:chgData name="Noyce, Penny" userId="6d8d2b66-b194-45d0-9b82-45d116bdccb8" providerId="ADAL" clId="{181DDF47-9922-4907-902E-19DC06EFD2A2}" dt="2026-06-02T16:13:54.591" v="1337" actId="34136"/>
          <ac:picMkLst>
            <pc:docMk/>
            <pc:sldMk cId="718695" sldId="266"/>
            <ac:picMk id="13" creationId="{4C034526-A92D-F6E9-4E54-2BD9A575F431}"/>
          </ac:picMkLst>
        </pc:picChg>
        <pc:picChg chg="mod">
          <ac:chgData name="Noyce, Penny" userId="6d8d2b66-b194-45d0-9b82-45d116bdccb8" providerId="ADAL" clId="{181DDF47-9922-4907-902E-19DC06EFD2A2}" dt="2026-06-02T16:13:54.591" v="1337" actId="34136"/>
          <ac:picMkLst>
            <pc:docMk/>
            <pc:sldMk cId="718695" sldId="266"/>
            <ac:picMk id="19" creationId="{D6F1FD40-4759-3993-1009-91953A61A9EB}"/>
          </ac:picMkLst>
        </pc:picChg>
      </pc:sldChg>
      <pc:sldChg chg="addSp delSp modSp add mod modNotesTx">
        <pc:chgData name="Noyce, Penny" userId="6d8d2b66-b194-45d0-9b82-45d116bdccb8" providerId="ADAL" clId="{181DDF47-9922-4907-902E-19DC06EFD2A2}" dt="2026-06-02T14:23:16.469" v="56" actId="34135"/>
        <pc:sldMkLst>
          <pc:docMk/>
          <pc:sldMk cId="2859604954" sldId="267"/>
        </pc:sldMkLst>
        <pc:spChg chg="add mod">
          <ac:chgData name="Noyce, Penny" userId="6d8d2b66-b194-45d0-9b82-45d116bdccb8" providerId="ADAL" clId="{181DDF47-9922-4907-902E-19DC06EFD2A2}" dt="2026-06-02T14:20:20.343" v="39" actId="313"/>
          <ac:spMkLst>
            <pc:docMk/>
            <pc:sldMk cId="2859604954" sldId="267"/>
            <ac:spMk id="3" creationId="{27B90839-5371-2202-1A53-1536EB549290}"/>
          </ac:spMkLst>
        </pc:spChg>
        <pc:spChg chg="mod">
          <ac:chgData name="Noyce, Penny" userId="6d8d2b66-b194-45d0-9b82-45d116bdccb8" providerId="ADAL" clId="{181DDF47-9922-4907-902E-19DC06EFD2A2}" dt="2026-06-02T14:23:16.469" v="56" actId="34135"/>
          <ac:spMkLst>
            <pc:docMk/>
            <pc:sldMk cId="2859604954" sldId="267"/>
            <ac:spMk id="4" creationId="{8B077CFD-4C3B-A087-58D9-111920F23814}"/>
          </ac:spMkLst>
        </pc:spChg>
        <pc:spChg chg="del">
          <ac:chgData name="Noyce, Penny" userId="6d8d2b66-b194-45d0-9b82-45d116bdccb8" providerId="ADAL" clId="{181DDF47-9922-4907-902E-19DC06EFD2A2}" dt="2026-06-02T14:17:04.983" v="3" actId="478"/>
          <ac:spMkLst>
            <pc:docMk/>
            <pc:sldMk cId="2859604954" sldId="267"/>
            <ac:spMk id="5" creationId="{B16D6E26-342F-BBFF-9E94-1A6672CD9E17}"/>
          </ac:spMkLst>
        </pc:spChg>
        <pc:spChg chg="add mod">
          <ac:chgData name="Noyce, Penny" userId="6d8d2b66-b194-45d0-9b82-45d116bdccb8" providerId="ADAL" clId="{181DDF47-9922-4907-902E-19DC06EFD2A2}" dt="2026-06-02T14:17:06.137" v="4"/>
          <ac:spMkLst>
            <pc:docMk/>
            <pc:sldMk cId="2859604954" sldId="267"/>
            <ac:spMk id="6" creationId="{E2A40CD2-78AE-F0E8-D0E1-1BE160248A77}"/>
          </ac:spMkLst>
        </pc:spChg>
        <pc:grpChg chg="add mod">
          <ac:chgData name="Noyce, Penny" userId="6d8d2b66-b194-45d0-9b82-45d116bdccb8" providerId="ADAL" clId="{181DDF47-9922-4907-902E-19DC06EFD2A2}" dt="2026-06-02T14:23:16.469" v="56" actId="34135"/>
          <ac:grpSpMkLst>
            <pc:docMk/>
            <pc:sldMk cId="2859604954" sldId="267"/>
            <ac:grpSpMk id="8" creationId="{83770F50-E4B0-3CB1-0879-049C243925F3}"/>
          </ac:grpSpMkLst>
        </pc:grpChg>
        <pc:picChg chg="del">
          <ac:chgData name="Noyce, Penny" userId="6d8d2b66-b194-45d0-9b82-45d116bdccb8" providerId="ADAL" clId="{181DDF47-9922-4907-902E-19DC06EFD2A2}" dt="2026-06-02T14:17:25.729" v="5" actId="478"/>
          <ac:picMkLst>
            <pc:docMk/>
            <pc:sldMk cId="2859604954" sldId="267"/>
            <ac:picMk id="2" creationId="{663FBD35-B3DE-868C-6AAC-E629D75E8828}"/>
          </ac:picMkLst>
        </pc:picChg>
        <pc:picChg chg="add mod">
          <ac:chgData name="Noyce, Penny" userId="6d8d2b66-b194-45d0-9b82-45d116bdccb8" providerId="ADAL" clId="{181DDF47-9922-4907-902E-19DC06EFD2A2}" dt="2026-06-02T14:17:06.137" v="4"/>
          <ac:picMkLst>
            <pc:docMk/>
            <pc:sldMk cId="2859604954" sldId="267"/>
            <ac:picMk id="7" creationId="{CEA8DCD2-B695-7B12-94C4-7F071B1BB8A9}"/>
          </ac:picMkLst>
        </pc:picChg>
        <pc:picChg chg="mod">
          <ac:chgData name="Noyce, Penny" userId="6d8d2b66-b194-45d0-9b82-45d116bdccb8" providerId="ADAL" clId="{181DDF47-9922-4907-902E-19DC06EFD2A2}" dt="2026-06-02T14:23:16.469" v="56" actId="34135"/>
          <ac:picMkLst>
            <pc:docMk/>
            <pc:sldMk cId="2859604954" sldId="267"/>
            <ac:picMk id="9" creationId="{1620444D-4BE4-1964-A0DF-22C7A2650F98}"/>
          </ac:picMkLst>
        </pc:picChg>
        <pc:picChg chg="mod">
          <ac:chgData name="Noyce, Penny" userId="6d8d2b66-b194-45d0-9b82-45d116bdccb8" providerId="ADAL" clId="{181DDF47-9922-4907-902E-19DC06EFD2A2}" dt="2026-06-02T14:23:16.469" v="56" actId="34135"/>
          <ac:picMkLst>
            <pc:docMk/>
            <pc:sldMk cId="2859604954" sldId="267"/>
            <ac:picMk id="13" creationId="{8278B828-0B0F-8A5D-70AF-7DBEB45DD5D6}"/>
          </ac:picMkLst>
        </pc:picChg>
        <pc:picChg chg="mod">
          <ac:chgData name="Noyce, Penny" userId="6d8d2b66-b194-45d0-9b82-45d116bdccb8" providerId="ADAL" clId="{181DDF47-9922-4907-902E-19DC06EFD2A2}" dt="2026-06-02T14:23:16.469" v="56" actId="34135"/>
          <ac:picMkLst>
            <pc:docMk/>
            <pc:sldMk cId="2859604954" sldId="267"/>
            <ac:picMk id="19" creationId="{D127C65F-461D-760B-3314-3CA9D4DF9296}"/>
          </ac:picMkLst>
        </pc:picChg>
      </pc:sldChg>
      <pc:sldChg chg="addSp delSp modSp add mod">
        <pc:chgData name="Noyce, Penny" userId="6d8d2b66-b194-45d0-9b82-45d116bdccb8" providerId="ADAL" clId="{181DDF47-9922-4907-902E-19DC06EFD2A2}" dt="2026-06-02T16:14:59.761" v="1365" actId="34135"/>
        <pc:sldMkLst>
          <pc:docMk/>
          <pc:sldMk cId="2045922394" sldId="268"/>
        </pc:sldMkLst>
        <pc:spChg chg="add mod">
          <ac:chgData name="Noyce, Penny" userId="6d8d2b66-b194-45d0-9b82-45d116bdccb8" providerId="ADAL" clId="{181DDF47-9922-4907-902E-19DC06EFD2A2}" dt="2026-06-02T16:03:10.249" v="1267" actId="207"/>
          <ac:spMkLst>
            <pc:docMk/>
            <pc:sldMk cId="2045922394" sldId="268"/>
            <ac:spMk id="2" creationId="{B85D39D1-43FF-9D96-6B26-26FAE37CA1AF}"/>
          </ac:spMkLst>
        </pc:spChg>
        <pc:spChg chg="mod">
          <ac:chgData name="Noyce, Penny" userId="6d8d2b66-b194-45d0-9b82-45d116bdccb8" providerId="ADAL" clId="{181DDF47-9922-4907-902E-19DC06EFD2A2}" dt="2026-06-02T15:37:20.729" v="1100" actId="20577"/>
          <ac:spMkLst>
            <pc:docMk/>
            <pc:sldMk cId="2045922394" sldId="268"/>
            <ac:spMk id="3" creationId="{F1E7D3A4-7704-24D7-128A-A4EE99B50B58}"/>
          </ac:spMkLst>
        </pc:spChg>
        <pc:spChg chg="mod">
          <ac:chgData name="Noyce, Penny" userId="6d8d2b66-b194-45d0-9b82-45d116bdccb8" providerId="ADAL" clId="{181DDF47-9922-4907-902E-19DC06EFD2A2}" dt="2026-06-02T16:14:59.761" v="1365" actId="34135"/>
          <ac:spMkLst>
            <pc:docMk/>
            <pc:sldMk cId="2045922394" sldId="268"/>
            <ac:spMk id="4" creationId="{E2617BD5-6C87-2055-663E-70DBF91F0496}"/>
          </ac:spMkLst>
        </pc:spChg>
        <pc:spChg chg="add mod">
          <ac:chgData name="Noyce, Penny" userId="6d8d2b66-b194-45d0-9b82-45d116bdccb8" providerId="ADAL" clId="{181DDF47-9922-4907-902E-19DC06EFD2A2}" dt="2026-06-02T16:03:45.362" v="1270" actId="255"/>
          <ac:spMkLst>
            <pc:docMk/>
            <pc:sldMk cId="2045922394" sldId="268"/>
            <ac:spMk id="5" creationId="{9BE62D1C-84BD-12D7-3B00-777019B477F0}"/>
          </ac:spMkLst>
        </pc:spChg>
        <pc:spChg chg="del">
          <ac:chgData name="Noyce, Penny" userId="6d8d2b66-b194-45d0-9b82-45d116bdccb8" providerId="ADAL" clId="{181DDF47-9922-4907-902E-19DC06EFD2A2}" dt="2026-06-02T15:37:38.516" v="1101" actId="478"/>
          <ac:spMkLst>
            <pc:docMk/>
            <pc:sldMk cId="2045922394" sldId="268"/>
            <ac:spMk id="7" creationId="{B4363D4A-54E1-7CCD-CE31-5A09DFE978FB}"/>
          </ac:spMkLst>
        </pc:spChg>
        <pc:spChg chg="del">
          <ac:chgData name="Noyce, Penny" userId="6d8d2b66-b194-45d0-9b82-45d116bdccb8" providerId="ADAL" clId="{181DDF47-9922-4907-902E-19DC06EFD2A2}" dt="2026-06-02T15:37:41.640" v="1102" actId="478"/>
          <ac:spMkLst>
            <pc:docMk/>
            <pc:sldMk cId="2045922394" sldId="268"/>
            <ac:spMk id="8" creationId="{21B428BE-679D-18AA-FDDB-8C5558B166DC}"/>
          </ac:spMkLst>
        </pc:spChg>
        <pc:grpChg chg="add mod">
          <ac:chgData name="Noyce, Penny" userId="6d8d2b66-b194-45d0-9b82-45d116bdccb8" providerId="ADAL" clId="{181DDF47-9922-4907-902E-19DC06EFD2A2}" dt="2026-06-02T16:14:59.761" v="1365" actId="34135"/>
          <ac:grpSpMkLst>
            <pc:docMk/>
            <pc:sldMk cId="2045922394" sldId="268"/>
            <ac:grpSpMk id="10" creationId="{4F29B309-031C-6859-0228-666BAB749457}"/>
          </ac:grpSpMkLst>
        </pc:grpChg>
        <pc:grpChg chg="add mod">
          <ac:chgData name="Noyce, Penny" userId="6d8d2b66-b194-45d0-9b82-45d116bdccb8" providerId="ADAL" clId="{181DDF47-9922-4907-902E-19DC06EFD2A2}" dt="2026-06-02T16:14:59.761" v="1365" actId="34135"/>
          <ac:grpSpMkLst>
            <pc:docMk/>
            <pc:sldMk cId="2045922394" sldId="268"/>
            <ac:grpSpMk id="11" creationId="{79EDB6DD-BF89-0598-D0AD-5FE941121E94}"/>
          </ac:grpSpMkLst>
        </pc:grpChg>
        <pc:picChg chg="mod ord modCrop">
          <ac:chgData name="Noyce, Penny" userId="6d8d2b66-b194-45d0-9b82-45d116bdccb8" providerId="ADAL" clId="{181DDF47-9922-4907-902E-19DC06EFD2A2}" dt="2026-06-02T16:14:59.761" v="1365" actId="34135"/>
          <ac:picMkLst>
            <pc:docMk/>
            <pc:sldMk cId="2045922394" sldId="268"/>
            <ac:picMk id="6" creationId="{7AB69731-AD57-16AF-84C6-2B7327985C82}"/>
          </ac:picMkLst>
        </pc:picChg>
        <pc:picChg chg="mod">
          <ac:chgData name="Noyce, Penny" userId="6d8d2b66-b194-45d0-9b82-45d116bdccb8" providerId="ADAL" clId="{181DDF47-9922-4907-902E-19DC06EFD2A2}" dt="2026-06-02T16:14:59.761" v="1365" actId="34135"/>
          <ac:picMkLst>
            <pc:docMk/>
            <pc:sldMk cId="2045922394" sldId="268"/>
            <ac:picMk id="9" creationId="{499E64D0-56B2-97AC-A990-A71F79E493DC}"/>
          </ac:picMkLst>
        </pc:picChg>
        <pc:picChg chg="mod">
          <ac:chgData name="Noyce, Penny" userId="6d8d2b66-b194-45d0-9b82-45d116bdccb8" providerId="ADAL" clId="{181DDF47-9922-4907-902E-19DC06EFD2A2}" dt="2026-06-02T16:14:59.761" v="1365" actId="34135"/>
          <ac:picMkLst>
            <pc:docMk/>
            <pc:sldMk cId="2045922394" sldId="268"/>
            <ac:picMk id="13" creationId="{CDBE6B34-6379-0E7F-C353-BB69CF0963FE}"/>
          </ac:picMkLst>
        </pc:picChg>
        <pc:picChg chg="mod">
          <ac:chgData name="Noyce, Penny" userId="6d8d2b66-b194-45d0-9b82-45d116bdccb8" providerId="ADAL" clId="{181DDF47-9922-4907-902E-19DC06EFD2A2}" dt="2026-06-02T16:14:59.761" v="1365" actId="34135"/>
          <ac:picMkLst>
            <pc:docMk/>
            <pc:sldMk cId="2045922394" sldId="268"/>
            <ac:picMk id="19" creationId="{0E1DD9F3-FA4F-D8E0-BE97-B65CFDEBE9B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B3DCA-37E6-4D27-8F8C-6ACC46EAC051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D7BE9-EA9F-44DF-898F-27BE6338F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633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D7BE9-EA9F-44DF-898F-27BE6338FD0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298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Young people aged 5–18 should get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at least 60 minutes of physical activity each day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Walking, wheeling or cycling to school is a simple way to build this into daily routines.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Active travel can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improve mood, reduce stress, and help students feel ready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the school day, supporting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emotional wellbeing.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Starting the day actively helps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boost focus, alertness and learning in the classroom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Active travel helps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reduce levels of pollution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both in terms of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carbon emissions and air pollution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(It also helps keep more money in your pocket from savings on fuel!) This helps make our school environment healthier for all.</a:t>
            </a:r>
          </a:p>
          <a:p>
            <a:pPr marL="0" indent="0">
              <a:buFontTx/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Walking, wheeling, scooting or cycling also creates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valuable time with friends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helping to build confidence, independence, lifelong skills and positive connections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D7BE9-EA9F-44DF-898F-27BE6338FD0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11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5-minute walking bubble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A map highlighting areas within a 5-minute walk/wheel of the school, showing suitable and safe on-street parking locations.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D7BE9-EA9F-44DF-898F-27BE6338FD0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217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D7BE9-EA9F-44DF-898F-27BE6338FD0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193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D7BE9-EA9F-44DF-898F-27BE6338FD0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623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4A666-DD35-A33F-8AF2-48E36FE38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589744-4583-489E-3B90-B6860B7A9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61F68-D0DB-FDD3-9FB9-D09585AB9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9F3B-3C90-4FBB-AFF8-41807C44B2DB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BEAFD-7358-2ACF-4003-5D5A59D48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32680-8EF3-E010-0C52-FA27689AB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2920-014F-4663-92F8-68AB7B4D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457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72338-5D9D-1F64-79BA-5C4FC532E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DF7D22-8C6B-6A1B-FB00-4F5ACAB2F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B5232-8C68-4AF2-B8AD-1BF6B85F2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9F3B-3C90-4FBB-AFF8-41807C44B2DB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82211-68BB-0A27-4BF8-A9E66A49B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52DA9-287D-6374-92C2-27BB7591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2920-014F-4663-92F8-68AB7B4D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35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F5DF97-5780-E374-50A3-4E4F19FA30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5241E1-4E7E-3B30-222A-955761450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1BDB0-DC36-1332-A69E-DCD161341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9F3B-3C90-4FBB-AFF8-41807C44B2DB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31CD8-90FE-463F-1D5F-C75849038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9A75F-9C27-35B2-003D-3AE1FB8E8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2920-014F-4663-92F8-68AB7B4D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653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9081F-7D7A-63C8-7163-BADCD1B04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98AC1-BC7C-6E2C-1970-CE120A9F2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79767-B931-3087-B6BF-1B71F6AE8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9F3B-3C90-4FBB-AFF8-41807C44B2DB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DC1E3-C667-5EA7-9E81-20D52E2D3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F5C4C-09CA-8346-6816-7B318F65D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2920-014F-4663-92F8-68AB7B4D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875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33219-83A3-65A7-D49D-C894A8CB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DEE2F-ACD2-1A9A-06D5-4B3A6CAAF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DE01C-609E-EFEE-EECC-46BB63136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9F3B-3C90-4FBB-AFF8-41807C44B2DB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984B1-A1C3-6A2B-B1C0-EB2A7FF6E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5FD71-D414-741E-C8A9-BBDAADB3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2920-014F-4663-92F8-68AB7B4D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941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C1BA7-A8CD-D046-AC76-7001C9180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D948E-8307-EEBD-0680-1352C59BD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C121F-E172-C349-4DDE-9C3892432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D8589-862C-9BDE-7E99-325CF7AC6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9F3B-3C90-4FBB-AFF8-41807C44B2DB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CBA91-C4B7-1ABD-0C57-994843DE2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DB986-3B4E-085B-1BEE-42AD15E50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2920-014F-4663-92F8-68AB7B4D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9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6F1F-B5CC-DF5D-2B73-6B50EA3E1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AC861-5DD4-A7B2-D199-731AE716D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6B702-13FD-A189-C15B-9A4F5B0EE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3325C6-6B89-9CAA-A12C-B209354BD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723FB2-9CD4-6C1C-3A42-190DEB6BD7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210ED8-C015-12FD-38EC-B8C05BAB0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9F3B-3C90-4FBB-AFF8-41807C44B2DB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EFA93-5DE8-EA87-1417-0BD6F78B2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C4745C-0240-03DF-AE71-DD1F687D9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2920-014F-4663-92F8-68AB7B4D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930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A1751-F261-7C6A-FC54-EC0847FDD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8ED9D2-DF1F-A9B2-994D-C290976C0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9F3B-3C90-4FBB-AFF8-41807C44B2DB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766952-D612-C658-77D8-479247B36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3EE82-44B0-C6BA-A7A0-61F4084AB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2920-014F-4663-92F8-68AB7B4D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67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5F4A47-4457-8F7B-988D-A9DCFA8BF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9F3B-3C90-4FBB-AFF8-41807C44B2DB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B3A788-36B4-4D4D-CAF7-CA04445D6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1FC1A-3B5D-AC1C-8553-B49757EE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2920-014F-4663-92F8-68AB7B4D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877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69AF3-05E0-4D8F-44B7-2BBCE5D93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0926C-E71C-D73B-680C-15FFC56CD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A7845-5375-C106-61C5-7D3FF37E0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9932EB-945E-2360-7F7F-DD21BCD9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9F3B-3C90-4FBB-AFF8-41807C44B2DB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C07763-73C1-CE29-11F3-0DE5930D1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973A4-4EB3-E610-472B-439A184D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2920-014F-4663-92F8-68AB7B4D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77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B04A3-E978-9462-C804-0C21150C7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1A5BB9-BA05-A901-0120-1DF31F9F9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596F1-B9C0-6599-CB65-D2ADC199F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F52A3-C490-3789-C27A-9A92193D5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9F3B-3C90-4FBB-AFF8-41807C44B2DB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0901DD-A143-127B-FE70-AFFCCB31C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0F69F-DC47-EC54-A576-572EF6D7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2920-014F-4663-92F8-68AB7B4D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186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DBE7BD-DB3D-784C-E3D0-2DEB3FD22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5F5D6-87E9-77F7-EB51-F5BD1116E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8F8EF-DA52-6A76-C481-C07B95AD52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079F3B-3C90-4FBB-AFF8-41807C44B2DB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6DB3F-8CFE-B84D-DEE7-CF38EFE93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B572C-50B2-D778-3C28-A1192F3D2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852920-014F-4663-92F8-68AB7B4D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30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8.gi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yjourneyhampshire.com/just-the-journey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yjourneyhampshire.com/parents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F39B48-7A24-52BC-83E6-0902924F89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8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D8780-70B5-FB25-9E41-AC922B0C4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3770F50-E4B0-3CB1-0879-049C243925F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5496422"/>
            <a:ext cx="12192000" cy="1287607"/>
            <a:chOff x="0" y="5434642"/>
            <a:chExt cx="12192000" cy="12876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077CFD-4C3B-A087-58D9-111920F2381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34642"/>
              <a:ext cx="12192000" cy="430788"/>
            </a:xfrm>
            <a:prstGeom prst="rect">
              <a:avLst/>
            </a:prstGeom>
            <a:solidFill>
              <a:srgbClr val="512E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Swiss 721 Rounded" pitchFamily="50" charset="0"/>
                </a:rPr>
                <a:t>myjourneyhampshire.com/hampshire-transition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20444D-4BE4-1964-A0DF-22C7A2650F9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269" y="6002249"/>
              <a:ext cx="1591649" cy="720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278B828-0B0F-8A5D-70AF-7DBEB45DD5D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746" y="6146249"/>
              <a:ext cx="3026558" cy="54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127C65F-461D-760B-3314-3CA9D4DF929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9055" y="6110249"/>
              <a:ext cx="2329308" cy="6120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7B90839-5371-2202-1A53-1536EB549290}"/>
              </a:ext>
            </a:extLst>
          </p:cNvPr>
          <p:cNvSpPr txBox="1"/>
          <p:nvPr/>
        </p:nvSpPr>
        <p:spPr>
          <a:xfrm>
            <a:off x="490776" y="1338638"/>
            <a:ext cx="745579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As a school, we encourage all students who are able, </a:t>
            </a:r>
            <a:r>
              <a:rPr lang="en-GB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walk, wheel, scoot or cycle to school (active travel)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This can be for all, or part of their journey.</a:t>
            </a:r>
          </a:p>
          <a:p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Travelling actively has numerous benefits for their health and wellbeing. It also benefits our wider community and helps the school’s efforts to promote young people’s travel skills, independence and sustainability.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40CD2-78AE-F0E8-D0E1-1BE160248A77}"/>
              </a:ext>
            </a:extLst>
          </p:cNvPr>
          <p:cNvSpPr txBox="1"/>
          <p:nvPr/>
        </p:nvSpPr>
        <p:spPr>
          <a:xfrm>
            <a:off x="490776" y="457566"/>
            <a:ext cx="4869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Your journey to our school: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A8DCD2-B695-7B12-94C4-7F071B1BB8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22" r="1816"/>
          <a:stretch>
            <a:fillRect/>
          </a:stretch>
        </p:blipFill>
        <p:spPr>
          <a:xfrm>
            <a:off x="7946571" y="247185"/>
            <a:ext cx="3890903" cy="482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04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2A6B8-536F-3EBA-4DEE-EE52EE0A4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010C5AB-ACF5-F087-AAF1-96FC25C6FF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5496058"/>
            <a:ext cx="12192000" cy="1287607"/>
            <a:chOff x="0" y="5434642"/>
            <a:chExt cx="12192000" cy="12876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6D54FAC-D99E-87C1-EC03-64DB77FB55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34642"/>
              <a:ext cx="12192000" cy="430788"/>
            </a:xfrm>
            <a:prstGeom prst="rect">
              <a:avLst/>
            </a:prstGeom>
            <a:solidFill>
              <a:srgbClr val="512E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Swiss 721 Rounded" pitchFamily="50" charset="0"/>
                </a:rPr>
                <a:t>myjourneyhampshire.com/hampshire-transition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EBA8BD-0A42-322D-443A-D1E8A227341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269" y="6002249"/>
              <a:ext cx="1591649" cy="720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7D1BD96-EAA7-5836-B246-3A9B4B79094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746" y="6146249"/>
              <a:ext cx="3026558" cy="54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A5A9A6F-6371-5198-7930-2D00CD258BD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9055" y="6110249"/>
              <a:ext cx="2329308" cy="6120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27AD480-9EE9-44D0-EF4B-43ECB88F8F0F}"/>
              </a:ext>
            </a:extLst>
          </p:cNvPr>
          <p:cNvSpPr txBox="1"/>
          <p:nvPr/>
        </p:nvSpPr>
        <p:spPr>
          <a:xfrm>
            <a:off x="8076912" y="1160405"/>
            <a:ext cx="38976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feel free when riding my bike to school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I enjoy walking to school with my brothers after drop off at the car park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endParaRPr lang="en-GB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There is less pollution when we do not drive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63E9D4-BE1B-EA2C-008B-12877783DB69}"/>
              </a:ext>
            </a:extLst>
          </p:cNvPr>
          <p:cNvSpPr txBox="1"/>
          <p:nvPr/>
        </p:nvSpPr>
        <p:spPr>
          <a:xfrm>
            <a:off x="490776" y="457566"/>
            <a:ext cx="6460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Some of the benefits of active travel: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B91E90-E8EE-13DA-D9F0-39D948483244}"/>
              </a:ext>
            </a:extLst>
          </p:cNvPr>
          <p:cNvGrpSpPr/>
          <p:nvPr/>
        </p:nvGrpSpPr>
        <p:grpSpPr>
          <a:xfrm>
            <a:off x="490776" y="954811"/>
            <a:ext cx="7236137" cy="4108297"/>
            <a:chOff x="490776" y="954811"/>
            <a:chExt cx="7236137" cy="410829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BB983E-D0EB-04E5-875D-78005C000F24}"/>
                </a:ext>
              </a:extLst>
            </p:cNvPr>
            <p:cNvSpPr txBox="1"/>
            <p:nvPr/>
          </p:nvSpPr>
          <p:spPr>
            <a:xfrm>
              <a:off x="490776" y="2391511"/>
              <a:ext cx="19509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Healthy bodies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B8402C-BEFA-E16C-D626-A422169BFF7B}"/>
                </a:ext>
              </a:extLst>
            </p:cNvPr>
            <p:cNvSpPr txBox="1"/>
            <p:nvPr/>
          </p:nvSpPr>
          <p:spPr>
            <a:xfrm>
              <a:off x="2697107" y="2382892"/>
              <a:ext cx="17860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/>
                <a:t>Healthy minds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26A930-99C7-A9CD-D655-9EDC36C22B11}"/>
                </a:ext>
              </a:extLst>
            </p:cNvPr>
            <p:cNvSpPr txBox="1"/>
            <p:nvPr/>
          </p:nvSpPr>
          <p:spPr>
            <a:xfrm>
              <a:off x="3764159" y="4355222"/>
              <a:ext cx="38317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Time for conversation </a:t>
              </a:r>
            </a:p>
            <a:p>
              <a:pPr algn="ctr"/>
              <a:r>
                <a:rPr lang="en-GB" sz="2000" dirty="0"/>
                <a:t>with friends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985EDA9-DED8-4E82-1B81-281100DFF921}"/>
                </a:ext>
              </a:extLst>
            </p:cNvPr>
            <p:cNvSpPr txBox="1"/>
            <p:nvPr/>
          </p:nvSpPr>
          <p:spPr>
            <a:xfrm>
              <a:off x="907791" y="4344689"/>
              <a:ext cx="23674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/>
                <a:t>Improved air quality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2211C8-00A8-FF1E-CB1E-117AA7469C4C}"/>
                </a:ext>
              </a:extLst>
            </p:cNvPr>
            <p:cNvSpPr txBox="1"/>
            <p:nvPr/>
          </p:nvSpPr>
          <p:spPr>
            <a:xfrm>
              <a:off x="4833172" y="2385875"/>
              <a:ext cx="28937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/>
                <a:t>Skills and independence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6826B2E-50DC-4634-97BA-AE9668515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3588" y="1059702"/>
              <a:ext cx="1405286" cy="117570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17C237C-84A9-BB7A-FC54-B7DB1F487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1349" y="954811"/>
              <a:ext cx="1286632" cy="138313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2013B1-1F90-4EF0-23DB-2BA05AAB9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7750" y="2905153"/>
              <a:ext cx="1942700" cy="142845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5E4407C-0A9F-DD6C-9458-8A70EC9AC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10169"/>
            <a:stretch>
              <a:fillRect/>
            </a:stretch>
          </p:blipFill>
          <p:spPr>
            <a:xfrm>
              <a:off x="1137733" y="2893771"/>
              <a:ext cx="2018432" cy="142930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B98889-887C-9ACF-78DA-3830E24EA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5101" b="6450"/>
            <a:stretch>
              <a:fillRect/>
            </a:stretch>
          </p:blipFill>
          <p:spPr>
            <a:xfrm>
              <a:off x="5415078" y="980950"/>
              <a:ext cx="1890228" cy="14170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630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BA1F6-E49A-F804-649F-8040E715D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2D177F-C125-BDFF-12D6-16E7BB2F71C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5493891"/>
            <a:ext cx="12192000" cy="1287607"/>
            <a:chOff x="0" y="5418827"/>
            <a:chExt cx="12192000" cy="12876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4259F05-2AE7-7C52-28CD-B31D06AA85D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18827"/>
              <a:ext cx="12192000" cy="430788"/>
            </a:xfrm>
            <a:prstGeom prst="rect">
              <a:avLst/>
            </a:prstGeom>
            <a:solidFill>
              <a:srgbClr val="512E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Swiss 721 Rounded" pitchFamily="50" charset="0"/>
                </a:rPr>
                <a:t>myjourneyhampshire.com/hampshire-transition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C2480B-78EF-374D-2C38-E5B81D28F36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269" y="5986434"/>
              <a:ext cx="1591649" cy="720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7515A0-9ECC-E93D-60C9-E3BCA35F4A7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746" y="6130434"/>
              <a:ext cx="3026558" cy="54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4C0C52-E5C9-E3F8-384A-80D81E933E3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9055" y="6094434"/>
              <a:ext cx="2329308" cy="6120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E19C30F-D48E-E57A-1AFC-0A80462ED08D}"/>
              </a:ext>
            </a:extLst>
          </p:cNvPr>
          <p:cNvSpPr txBox="1"/>
          <p:nvPr/>
        </p:nvSpPr>
        <p:spPr>
          <a:xfrm>
            <a:off x="445467" y="1124677"/>
            <a:ext cx="565053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 appreciate it is not always possible to travel actively everyday and sometimes a car is needed.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 encourage families to </a:t>
            </a:r>
            <a:r>
              <a:rPr lang="en-GB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 and Stride,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allow students to feel the benefits of an active stage in their journey. </a:t>
            </a:r>
          </a:p>
          <a:p>
            <a:endParaRPr lang="en-GB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5-10 minute walk from the car to school can have a huge positive impact!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33A53-C11F-F187-55DC-C82803B1DDB4}"/>
              </a:ext>
            </a:extLst>
          </p:cNvPr>
          <p:cNvSpPr txBox="1"/>
          <p:nvPr/>
        </p:nvSpPr>
        <p:spPr>
          <a:xfrm>
            <a:off x="490776" y="3994847"/>
            <a:ext cx="11445851" cy="129266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tx1"/>
                </a:solidFill>
              </a:rPr>
              <a:t>As a school, please insert your possible park and stride locations here, giving journey times and any relevant info, such as time restrictions on parking. </a:t>
            </a:r>
          </a:p>
          <a:p>
            <a:endParaRPr lang="en-GB" sz="600" b="1" i="1" dirty="0">
              <a:solidFill>
                <a:schemeClr val="tx1"/>
              </a:solidFill>
            </a:endParaRPr>
          </a:p>
          <a:p>
            <a:r>
              <a:rPr lang="en-GB" b="1" i="1" dirty="0"/>
              <a:t>Other options you might like to promote include, 5-minute walking bubble, being dropped/collected at a more local friends house and lift sharing.</a:t>
            </a:r>
            <a:endParaRPr lang="en-GB" b="1" i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D88ADD-37DE-9740-587B-E635DCE18630}"/>
              </a:ext>
            </a:extLst>
          </p:cNvPr>
          <p:cNvSpPr txBox="1"/>
          <p:nvPr/>
        </p:nvSpPr>
        <p:spPr>
          <a:xfrm>
            <a:off x="490776" y="457566"/>
            <a:ext cx="2940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Park and Stride: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67089E-77F9-1199-0CFE-271979A95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95"/>
          <a:stretch>
            <a:fillRect/>
          </a:stretch>
        </p:blipFill>
        <p:spPr>
          <a:xfrm>
            <a:off x="6286095" y="1124677"/>
            <a:ext cx="5650532" cy="201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00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29AE4-61D1-883C-7F8D-ACCB5CD81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CEB016E-6852-EC09-E885-D15AED92ADFC}"/>
              </a:ext>
            </a:extLst>
          </p:cNvPr>
          <p:cNvGrpSpPr>
            <a:grpSpLocks/>
          </p:cNvGrpSpPr>
          <p:nvPr/>
        </p:nvGrpSpPr>
        <p:grpSpPr>
          <a:xfrm>
            <a:off x="0" y="5509706"/>
            <a:ext cx="12192000" cy="1287607"/>
            <a:chOff x="0" y="5434642"/>
            <a:chExt cx="12192000" cy="12876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484C1B1-C343-ABC0-804D-21621C84FB4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34642"/>
              <a:ext cx="12192000" cy="430788"/>
            </a:xfrm>
            <a:prstGeom prst="rect">
              <a:avLst/>
            </a:prstGeom>
            <a:solidFill>
              <a:srgbClr val="512E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Swiss 721 Rounded" pitchFamily="50" charset="0"/>
                </a:rPr>
                <a:t>myjourneyhampshire.com/hampshire-transition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D5DF72-0ECD-87EE-D874-66B21BE32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269" y="6002249"/>
              <a:ext cx="1591649" cy="720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034526-A92D-F6E9-4E54-2BD9A575F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60746" y="6146249"/>
              <a:ext cx="3026558" cy="53999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6F1FD40-4759-3993-1009-91953A61A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9055" y="6110249"/>
              <a:ext cx="2329308" cy="612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782CF7B-65AD-F7C2-416D-6CD17E4FEF42}"/>
              </a:ext>
            </a:extLst>
          </p:cNvPr>
          <p:cNvSpPr txBox="1"/>
          <p:nvPr/>
        </p:nvSpPr>
        <p:spPr>
          <a:xfrm>
            <a:off x="490776" y="1117605"/>
            <a:ext cx="563862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Parking outside schools can cause:</a:t>
            </a:r>
          </a:p>
          <a:p>
            <a:endParaRPr lang="en-GB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Health issues from increased air pollution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Road safety risks 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Difficulties for local residents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305D95-35CD-65E4-FFFF-4D620B64B1CB}"/>
              </a:ext>
            </a:extLst>
          </p:cNvPr>
          <p:cNvSpPr txBox="1"/>
          <p:nvPr/>
        </p:nvSpPr>
        <p:spPr>
          <a:xfrm>
            <a:off x="490776" y="457566"/>
            <a:ext cx="3201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Park responsibly: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85A30-4B07-1E90-99C7-9C61F4BF32EC}"/>
              </a:ext>
            </a:extLst>
          </p:cNvPr>
          <p:cNvSpPr txBox="1"/>
          <p:nvPr/>
        </p:nvSpPr>
        <p:spPr>
          <a:xfrm>
            <a:off x="490776" y="2656625"/>
            <a:ext cx="659351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We kindly ask parents and carers not to park:</a:t>
            </a:r>
          </a:p>
          <a:p>
            <a:endParaRPr lang="en-GB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On the ‘School Keep Clear’ zig zags 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Opposite or within 10m (approx. 33 feet) of a junction 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Near crossing points to allow those walking and wheeling better visibility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On pavements or verges, unless signposted otherwise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Across driveways and other vehicle access points 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At bus stops or designated bus bays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D036F9-977B-1659-25F5-0841137C47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9" t="12161" r="17545" b="-252"/>
          <a:stretch>
            <a:fillRect/>
          </a:stretch>
        </p:blipFill>
        <p:spPr>
          <a:xfrm>
            <a:off x="7084291" y="675564"/>
            <a:ext cx="4311590" cy="3910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8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A0DF8-5C4A-8D9A-0602-481CDA056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C5305-8DE8-84E6-513A-70AE2538EED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5509706"/>
            <a:ext cx="12192000" cy="1287607"/>
            <a:chOff x="0" y="5434642"/>
            <a:chExt cx="12192000" cy="12876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65E8C93-91D4-FDE4-1E1D-8E0F93D628F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34642"/>
              <a:ext cx="12192000" cy="430788"/>
            </a:xfrm>
            <a:prstGeom prst="rect">
              <a:avLst/>
            </a:prstGeom>
            <a:solidFill>
              <a:srgbClr val="512E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Swiss 721 Rounded" pitchFamily="50" charset="0"/>
                </a:rPr>
                <a:t>myjourneyhampshire.com/hampshire-transition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677EF5-86CA-8F45-C8A7-5E964B56723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269" y="6002249"/>
              <a:ext cx="1591649" cy="720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F2FE69-DC77-250F-C5A0-FC9277296A9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4707" y="6146249"/>
              <a:ext cx="3026558" cy="54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7EDCF66-B5B7-0F2C-9B55-6623E0C71E2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9055" y="6110249"/>
              <a:ext cx="2329308" cy="6120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3D60976-DD26-214F-B931-08863579762E}"/>
              </a:ext>
            </a:extLst>
          </p:cNvPr>
          <p:cNvSpPr txBox="1"/>
          <p:nvPr/>
        </p:nvSpPr>
        <p:spPr>
          <a:xfrm>
            <a:off x="490776" y="1117605"/>
            <a:ext cx="1142382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Our school’s Just the Journey map has been developed to assist new Year 7 pupils to plan their new, independent journey to secondary school. </a:t>
            </a:r>
          </a:p>
          <a:p>
            <a:endParaRPr lang="en-GB" sz="800" dirty="0"/>
          </a:p>
          <a:p>
            <a:r>
              <a:rPr lang="en-GB" sz="2000" dirty="0"/>
              <a:t>It includes information on walking zones, crossings, public transport links and local travel routes.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D7E0EE-B375-3814-ADD9-34B41545AC5E}"/>
              </a:ext>
            </a:extLst>
          </p:cNvPr>
          <p:cNvSpPr txBox="1"/>
          <p:nvPr/>
        </p:nvSpPr>
        <p:spPr>
          <a:xfrm>
            <a:off x="490776" y="457566"/>
            <a:ext cx="407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Just the Journey Map:</a:t>
            </a:r>
          </a:p>
        </p:txBody>
      </p:sp>
      <p:pic>
        <p:nvPicPr>
          <p:cNvPr id="6" name="Picture 5" descr="For the latest active travel news, like and follow MyJourney on: Facebook @myjourneyhants, Instagram @myjourneyhampshire, X @MyJourneyHants or visit myjourneyhampshire.com/transition">
            <a:extLst>
              <a:ext uri="{FF2B5EF4-FFF2-40B4-BE49-F238E27FC236}">
                <a16:creationId xmlns:a16="http://schemas.microsoft.com/office/drawing/2014/main" id="{4A54536F-05B4-FF27-F227-8E0F351436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" r="43445" b="45109"/>
          <a:stretch>
            <a:fillRect/>
          </a:stretch>
        </p:blipFill>
        <p:spPr bwMode="auto">
          <a:xfrm flipH="1">
            <a:off x="7935654" y="3706076"/>
            <a:ext cx="4256346" cy="1791094"/>
          </a:xfrm>
          <a:prstGeom prst="rect">
            <a:avLst/>
          </a:prstGeom>
          <a:ln>
            <a:noFill/>
          </a:ln>
          <a:effectLst>
            <a:softEdge rad="127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448532-FFE5-14FF-5936-405A579FF336}"/>
              </a:ext>
            </a:extLst>
          </p:cNvPr>
          <p:cNvSpPr txBox="1"/>
          <p:nvPr/>
        </p:nvSpPr>
        <p:spPr>
          <a:xfrm>
            <a:off x="572662" y="2393197"/>
            <a:ext cx="7186090" cy="295465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i="1" dirty="0"/>
              <a:t>Here you could include the link for your school’s Just the Journey map and an image snip of the map itself. </a:t>
            </a:r>
          </a:p>
          <a:p>
            <a:endParaRPr lang="en-GB" sz="600" b="1" i="1" dirty="0"/>
          </a:p>
          <a:p>
            <a:r>
              <a:rPr lang="en-GB" b="1" i="1" dirty="0"/>
              <a:t>Maps can be found at </a:t>
            </a:r>
            <a:r>
              <a:rPr lang="en-GB" b="1" i="1" dirty="0">
                <a:hlinkClick r:id="rId6"/>
              </a:rPr>
              <a:t>myjourneyhampshire.com/just-the-journey</a:t>
            </a:r>
            <a:endParaRPr lang="en-GB" b="1" i="1" dirty="0"/>
          </a:p>
          <a:p>
            <a:endParaRPr lang="en-GB" b="1" i="1" dirty="0"/>
          </a:p>
          <a:p>
            <a:r>
              <a:rPr lang="en-GB" b="1" i="1" dirty="0"/>
              <a:t>You may also want to take the opportunity to tell families about the work the school does to support travel to school such as: </a:t>
            </a:r>
          </a:p>
          <a:p>
            <a:pPr marL="285750" indent="-285750">
              <a:buFontTx/>
              <a:buChar char="-"/>
            </a:pPr>
            <a:r>
              <a:rPr lang="en-GB" b="1" i="1" dirty="0"/>
              <a:t>Cycle storage provision</a:t>
            </a:r>
          </a:p>
          <a:p>
            <a:pPr marL="285750" indent="-285750">
              <a:buFontTx/>
              <a:buChar char="-"/>
            </a:pPr>
            <a:r>
              <a:rPr lang="en-GB" b="1" i="1" dirty="0"/>
              <a:t>Road safety initiatives</a:t>
            </a:r>
          </a:p>
          <a:p>
            <a:pPr marL="285750" indent="-285750">
              <a:buFontTx/>
              <a:buChar char="-"/>
            </a:pPr>
            <a:r>
              <a:rPr lang="en-GB" b="1" i="1" dirty="0"/>
              <a:t>Participation in Active Travel Ambassadors</a:t>
            </a:r>
          </a:p>
          <a:p>
            <a:pPr marL="285750" indent="-285750">
              <a:buFontTx/>
              <a:buChar char="-"/>
            </a:pPr>
            <a:r>
              <a:rPr lang="en-GB" b="1" i="1" dirty="0"/>
              <a:t>Taking part in campaigns, including </a:t>
            </a:r>
            <a:r>
              <a:rPr lang="en-GB" b="1" i="1" dirty="0" err="1"/>
              <a:t>Walktober</a:t>
            </a:r>
            <a:r>
              <a:rPr lang="en-GB" b="1" i="1" dirty="0"/>
              <a:t> and Clean Air Day</a:t>
            </a:r>
          </a:p>
        </p:txBody>
      </p:sp>
    </p:spTree>
    <p:extLst>
      <p:ext uri="{BB962C8B-B14F-4D97-AF65-F5344CB8AC3E}">
        <p14:creationId xmlns:p14="http://schemas.microsoft.com/office/powerpoint/2010/main" val="625458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A3DF0-0F3B-52A3-FC07-10F2DC4E4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9EDB6DD-BF89-0598-D0AD-5FE941121E9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2560936"/>
            <a:ext cx="12245555" cy="4222729"/>
            <a:chOff x="0" y="2499520"/>
            <a:chExt cx="12245555" cy="42227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29B309-031C-6859-0228-666BAB74945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2499520"/>
              <a:ext cx="12245555" cy="3365910"/>
              <a:chOff x="0" y="2499520"/>
              <a:chExt cx="12245555" cy="336591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AB69731-AD57-16AF-84C6-2B7327985C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40" t="18423" b="2363"/>
              <a:stretch>
                <a:fillRect/>
              </a:stretch>
            </p:blipFill>
            <p:spPr bwMode="auto">
              <a:xfrm>
                <a:off x="6942681" y="2499520"/>
                <a:ext cx="5302874" cy="3020647"/>
              </a:xfrm>
              <a:prstGeom prst="rect">
                <a:avLst/>
              </a:prstGeom>
              <a:effectLst>
                <a:softEdge rad="63500"/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617BD5-6C87-2055-663E-70DBF91F049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5434642"/>
                <a:ext cx="12192000" cy="430788"/>
              </a:xfrm>
              <a:prstGeom prst="rect">
                <a:avLst/>
              </a:prstGeom>
              <a:solidFill>
                <a:srgbClr val="512E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latin typeface="Swiss 721 Rounded" pitchFamily="50" charset="0"/>
                  </a:rPr>
                  <a:t>myjourneyhampshire.com/hampshire-transition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99E64D0-56B2-97AC-A990-A71F79E493D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269" y="6002249"/>
              <a:ext cx="1591649" cy="720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BE6B34-6379-0E7F-C353-BB69CF0963F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746" y="6125777"/>
              <a:ext cx="3026558" cy="54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E1DD9F3-FA4F-D8E0-BE97-B65CFDEBE9B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9055" y="6110249"/>
              <a:ext cx="2329308" cy="6120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1E7D3A4-7704-24D7-128A-A4EE99B50B58}"/>
              </a:ext>
            </a:extLst>
          </p:cNvPr>
          <p:cNvSpPr txBox="1"/>
          <p:nvPr/>
        </p:nvSpPr>
        <p:spPr>
          <a:xfrm>
            <a:off x="490776" y="457566"/>
            <a:ext cx="407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Further support: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5D39D1-43FF-9D96-6B26-26FAE37CA1AF}"/>
              </a:ext>
            </a:extLst>
          </p:cNvPr>
          <p:cNvSpPr txBox="1"/>
          <p:nvPr/>
        </p:nvSpPr>
        <p:spPr>
          <a:xfrm>
            <a:off x="490777" y="1261605"/>
            <a:ext cx="98815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There is further information, guidance and resources available,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exploring active and sustainable travel, on the </a:t>
            </a: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Journey Hampshire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website. </a:t>
            </a: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Parents: </a:t>
            </a: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myjourneyhampshire.com/parents</a:t>
            </a:r>
            <a:endParaRPr lang="en-GB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E62D1C-84BD-12D7-3B00-777019B477F0}"/>
              </a:ext>
            </a:extLst>
          </p:cNvPr>
          <p:cNvSpPr txBox="1"/>
          <p:nvPr/>
        </p:nvSpPr>
        <p:spPr>
          <a:xfrm>
            <a:off x="490776" y="2941652"/>
            <a:ext cx="545124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Some examples include:</a:t>
            </a:r>
          </a:p>
          <a:p>
            <a:endParaRPr lang="en-GB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Further information on Transition Time, with information leaflets and  booklets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road safety transition newsletter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-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Cycling skills and bike maintenance videos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45922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A2489B-65F0-3E50-78BE-25DA91E6005F}"/>
              </a:ext>
            </a:extLst>
          </p:cNvPr>
          <p:cNvPicPr/>
          <p:nvPr/>
        </p:nvPicPr>
        <p:blipFill>
          <a:blip r:embed="rId3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B51C1B-CA7C-ABF5-1186-B6056C95AA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2E88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8DBBED-39F4-C8D4-B4EA-5DC9A81EDF81}"/>
              </a:ext>
            </a:extLst>
          </p:cNvPr>
          <p:cNvSpPr txBox="1"/>
          <p:nvPr/>
        </p:nvSpPr>
        <p:spPr>
          <a:xfrm>
            <a:off x="1280925" y="2598003"/>
            <a:ext cx="9630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latin typeface="Swiss 721 Rounded" pitchFamily="50" charset="0"/>
              </a:rPr>
              <a:t>We hope you enjoy your new journey</a:t>
            </a:r>
          </a:p>
        </p:txBody>
      </p:sp>
    </p:spTree>
    <p:extLst>
      <p:ext uri="{BB962C8B-B14F-4D97-AF65-F5344CB8AC3E}">
        <p14:creationId xmlns:p14="http://schemas.microsoft.com/office/powerpoint/2010/main" val="2152192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739</Words>
  <Application>Microsoft Office PowerPoint</Application>
  <PresentationFormat>Widescreen</PresentationFormat>
  <Paragraphs>84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Swiss 721 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Hampshire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Noyce, Penny</dc:creator>
  <cp:lastModifiedBy>Noyce, Penny</cp:lastModifiedBy>
  <cp:revision>4</cp:revision>
  <dcterms:created xsi:type="dcterms:W3CDTF">2026-05-11T10:29:48Z</dcterms:created>
  <dcterms:modified xsi:type="dcterms:W3CDTF">2026-06-02T16:15:44Z</dcterms:modified>
</cp:coreProperties>
</file>