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41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ster, Janet" userId="0d69e83d-777d-4a18-8287-8661bb11106e" providerId="ADAL" clId="{4C1E457B-120F-4720-9651-9B486D050072}"/>
    <pc:docChg chg="undo custSel delSld modSld sldOrd">
      <pc:chgData name="Foster, Janet" userId="0d69e83d-777d-4a18-8287-8661bb11106e" providerId="ADAL" clId="{4C1E457B-120F-4720-9651-9B486D050072}" dt="2026-09-17T09:32:07.454" v="387" actId="1076"/>
      <pc:docMkLst>
        <pc:docMk/>
      </pc:docMkLst>
      <pc:sldChg chg="del">
        <pc:chgData name="Foster, Janet" userId="0d69e83d-777d-4a18-8287-8661bb11106e" providerId="ADAL" clId="{4C1E457B-120F-4720-9651-9B486D050072}" dt="2026-09-17T09:25:15.346" v="328" actId="2696"/>
        <pc:sldMkLst>
          <pc:docMk/>
          <pc:sldMk cId="3014923720" sldId="257"/>
        </pc:sldMkLst>
      </pc:sldChg>
      <pc:sldChg chg="modSp mod">
        <pc:chgData name="Foster, Janet" userId="0d69e83d-777d-4a18-8287-8661bb11106e" providerId="ADAL" clId="{4C1E457B-120F-4720-9651-9B486D050072}" dt="2026-09-17T09:32:07.454" v="387" actId="1076"/>
        <pc:sldMkLst>
          <pc:docMk/>
          <pc:sldMk cId="3720500640" sldId="258"/>
        </pc:sldMkLst>
        <pc:spChg chg="mod">
          <ac:chgData name="Foster, Janet" userId="0d69e83d-777d-4a18-8287-8661bb11106e" providerId="ADAL" clId="{4C1E457B-120F-4720-9651-9B486D050072}" dt="2026-09-17T09:32:03.344" v="386" actId="1076"/>
          <ac:spMkLst>
            <pc:docMk/>
            <pc:sldMk cId="3720500640" sldId="258"/>
            <ac:spMk id="3" creationId="{15BBC2C8-9855-3D95-EBCD-C7060D5783A5}"/>
          </ac:spMkLst>
        </pc:spChg>
        <pc:spChg chg="mod">
          <ac:chgData name="Foster, Janet" userId="0d69e83d-777d-4a18-8287-8661bb11106e" providerId="ADAL" clId="{4C1E457B-120F-4720-9651-9B486D050072}" dt="2026-09-17T09:29:41.421" v="370" actId="20577"/>
          <ac:spMkLst>
            <pc:docMk/>
            <pc:sldMk cId="3720500640" sldId="258"/>
            <ac:spMk id="4" creationId="{473C83A0-4F63-0344-1011-55502248884A}"/>
          </ac:spMkLst>
        </pc:spChg>
        <pc:spChg chg="mod">
          <ac:chgData name="Foster, Janet" userId="0d69e83d-777d-4a18-8287-8661bb11106e" providerId="ADAL" clId="{4C1E457B-120F-4720-9651-9B486D050072}" dt="2026-09-17T09:32:07.454" v="387" actId="1076"/>
          <ac:spMkLst>
            <pc:docMk/>
            <pc:sldMk cId="3720500640" sldId="258"/>
            <ac:spMk id="5" creationId="{ED6060E1-558D-D31C-5350-80469CC9BFC6}"/>
          </ac:spMkLst>
        </pc:spChg>
      </pc:sldChg>
      <pc:sldChg chg="modSp mod ord">
        <pc:chgData name="Foster, Janet" userId="0d69e83d-777d-4a18-8287-8661bb11106e" providerId="ADAL" clId="{4C1E457B-120F-4720-9651-9B486D050072}" dt="2026-09-17T09:27:32.993" v="358" actId="14100"/>
        <pc:sldMkLst>
          <pc:docMk/>
          <pc:sldMk cId="3794660445" sldId="261"/>
        </pc:sldMkLst>
        <pc:spChg chg="mod">
          <ac:chgData name="Foster, Janet" userId="0d69e83d-777d-4a18-8287-8661bb11106e" providerId="ADAL" clId="{4C1E457B-120F-4720-9651-9B486D050072}" dt="2026-09-17T09:27:03.200" v="357" actId="6549"/>
          <ac:spMkLst>
            <pc:docMk/>
            <pc:sldMk cId="3794660445" sldId="261"/>
            <ac:spMk id="3" creationId="{B0253563-A428-4DB8-AD3A-034660BC8386}"/>
          </ac:spMkLst>
        </pc:spChg>
        <pc:spChg chg="mod">
          <ac:chgData name="Foster, Janet" userId="0d69e83d-777d-4a18-8287-8661bb11106e" providerId="ADAL" clId="{4C1E457B-120F-4720-9651-9B486D050072}" dt="2026-09-17T09:21:32.366" v="85" actId="14100"/>
          <ac:spMkLst>
            <pc:docMk/>
            <pc:sldMk cId="3794660445" sldId="261"/>
            <ac:spMk id="12" creationId="{56BCC1E8-AC5F-575B-ED36-9FE8E4D98603}"/>
          </ac:spMkLst>
        </pc:spChg>
        <pc:spChg chg="mod">
          <ac:chgData name="Foster, Janet" userId="0d69e83d-777d-4a18-8287-8661bb11106e" providerId="ADAL" clId="{4C1E457B-120F-4720-9651-9B486D050072}" dt="2026-09-17T09:26:50.430" v="345" actId="20577"/>
          <ac:spMkLst>
            <pc:docMk/>
            <pc:sldMk cId="3794660445" sldId="261"/>
            <ac:spMk id="14" creationId="{05E62B48-2C0A-2627-5698-4D3B6B139353}"/>
          </ac:spMkLst>
        </pc:spChg>
        <pc:picChg chg="mod">
          <ac:chgData name="Foster, Janet" userId="0d69e83d-777d-4a18-8287-8661bb11106e" providerId="ADAL" clId="{4C1E457B-120F-4720-9651-9B486D050072}" dt="2026-09-17T09:27:32.993" v="358" actId="14100"/>
          <ac:picMkLst>
            <pc:docMk/>
            <pc:sldMk cId="3794660445" sldId="261"/>
            <ac:picMk id="9" creationId="{7F175D6F-9AEB-A9B9-6B27-6DB7BC5C3045}"/>
          </ac:picMkLst>
        </pc:picChg>
        <pc:picChg chg="mod">
          <ac:chgData name="Foster, Janet" userId="0d69e83d-777d-4a18-8287-8661bb11106e" providerId="ADAL" clId="{4C1E457B-120F-4720-9651-9B486D050072}" dt="2026-09-17T09:24:58.418" v="327" actId="14100"/>
          <ac:picMkLst>
            <pc:docMk/>
            <pc:sldMk cId="3794660445" sldId="261"/>
            <ac:picMk id="11" creationId="{54DF252C-0F5E-6590-2C37-FAAE08AC604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01E47-A95A-4034-D8A6-F3AFDDE57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8F934-B26E-9773-5EA0-52935073A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9F3DF-4957-0E46-DF93-2D34CBF0B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35682-0C8A-E280-34C4-66FBAE12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34FFC-C699-7F56-B919-0ECA14BC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80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E79FD-6C6D-A14C-477C-AA4E94F15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82686-197E-1FB5-909A-E96019369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EF518-74F7-CCD1-D3D2-E57F5BBAA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FEC5A-BAF0-B5C0-0963-FA25EAB8A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C479B-4EF5-2A67-6416-3EB7D2CAF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44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84B-BF35-1A68-9F99-C1EBC85D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2CA90-EF66-9BB4-C0E0-CBD1C2E60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36288-9BC5-90CC-3E60-5E63E83E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84DF2-D7E3-04BA-ED3F-28BCC50F9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C8FD9-1D9B-4AEF-574E-34DE6710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965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0715-1764-C1AB-4819-D5E875F5B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895FD-D7A4-D4AD-FA50-827907F922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75372-0307-5D59-72C3-1E4AE4AD9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E2777-F5E2-3F8D-7C66-8B77483AB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53ED93-822E-639B-D0FF-646F78CF8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DAB4C-7B8B-030C-A3DF-0F06F41B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818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583F5-6ACA-CA88-0928-DA8DF4D77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F70A9-5D16-E145-4385-7C41BF966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661FD5-ED64-3471-8F4B-60279F50A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7CCFA4-808C-3248-0DCE-DF47D1135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E544DB-D1CA-E44F-7B89-35395710A5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15571-FE1B-360D-5C48-76361A81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AFED26-93FA-6C3B-E62A-6DD2E0CB0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0C4315-DCA5-E869-7A23-4A1525892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90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DCBDB-F9F8-5EB4-7FD7-AC7563FCD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EEC360-DBB6-DC76-F253-4DE235CB3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B2086-5580-B73A-81D2-D2FC7B73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87932D-F779-A893-A214-FA3E35EC0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62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C4598C-E848-51CF-5600-CCF77754D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A76BD1-3D6A-C8FF-63E5-FD6B3F8C3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758D5-317F-7AF7-7A68-4FB6C3977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326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A826-52DA-9451-51E2-5AA894B5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E3652-3126-00A7-7D93-E508F19A8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63D5C-792F-AC69-2BCE-7944AA971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4A590-B818-5AC0-D944-54DF2A04D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22279-4FF2-F67C-9CC0-1EDD613D5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18894-FE49-34D9-C7FA-E6FDCD00B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80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F7E8D-0BA7-8F79-F3FD-68CD03375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B61C81-6E18-D75A-520D-53982931F4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2177C-A115-CBBD-98DB-61D7303D9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E6641-FFF6-051C-078E-E37C52920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FC3AAF-13A4-5E1F-D93B-DD74894CA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7E96E-1366-5084-394D-1DB160CB2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641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E3A5-1142-E629-9EEE-7AC550754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BB9063-7C3F-9A30-E413-AB5D8D212F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6B250-FB16-8EC3-D9CE-7B116CB0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B1366-3FF6-F848-ED79-066703AE4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B9DBA-D592-96EE-B41D-7594C120D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945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19FEC4-B57F-EE21-E44F-7CB56E8EA9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E63962-37EB-5E56-3688-4B78DFEDA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AF103-B7B8-2D64-7A4F-B60597C90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F1A39-4D24-50D8-82D6-ABE324D9D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10698-CE01-ADA8-543B-54954A0FF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09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BD0067-C8D0-D2F3-F43B-8FE47975C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C4BB9C-F221-EB81-88D7-BD1AFD64B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A6A0B-132E-7CEE-E774-DB1ED368CA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1AD820-1E59-499C-9826-A2ADCEC3BF62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7D912-D2EE-CA2C-CC06-DEBF302DEF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85D73-0C39-C042-01F1-4D1F87D01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C0ED01-5836-4C16-803E-0B5F2781C7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32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3C83A0-4F63-0344-1011-55502248884A}"/>
              </a:ext>
            </a:extLst>
          </p:cNvPr>
          <p:cNvSpPr txBox="1"/>
          <p:nvPr/>
        </p:nvSpPr>
        <p:spPr>
          <a:xfrm>
            <a:off x="461340" y="1973464"/>
            <a:ext cx="1126931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work a combination of home working and working at an office in the centre of Winchester. 🏢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days I work in Winchester my journey is: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Drive (often lift sharing with a colleague) to the Park and Ride at St Catherines or Barfields.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have an option to take the Park and Ride bus – sometimes I do this but always hop off a stop (or two) early, so I get some daily activity. 🚌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However, most days, I walk from the car park - Park and Stride. It takes around 20 minutes maximum, and it is a glorious walk! I usually go into Winchester via Winchester College walls and through Winchester Cathedral grounds. My return route is usually along The Weirs, following the River Itchen. 👟⛪🦆</a:t>
            </a: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ouble Wave 2">
            <a:extLst>
              <a:ext uri="{FF2B5EF4-FFF2-40B4-BE49-F238E27FC236}">
                <a16:creationId xmlns:a16="http://schemas.microsoft.com/office/drawing/2014/main" id="{15BBC2C8-9855-3D95-EBCD-C7060D5783A5}"/>
              </a:ext>
            </a:extLst>
          </p:cNvPr>
          <p:cNvSpPr/>
          <p:nvPr/>
        </p:nvSpPr>
        <p:spPr>
          <a:xfrm>
            <a:off x="3681115" y="299473"/>
            <a:ext cx="4114750" cy="1261039"/>
          </a:xfrm>
          <a:prstGeom prst="doubleWave">
            <a:avLst>
              <a:gd name="adj1" fmla="val 6250"/>
              <a:gd name="adj2" fmla="val 501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6060E1-558D-D31C-5350-80469CC9BFC6}"/>
              </a:ext>
            </a:extLst>
          </p:cNvPr>
          <p:cNvSpPr txBox="1"/>
          <p:nvPr/>
        </p:nvSpPr>
        <p:spPr>
          <a:xfrm>
            <a:off x="3797033" y="576049"/>
            <a:ext cx="3882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Top Tips, More Trips report:</a:t>
            </a:r>
            <a:br>
              <a:rPr lang="en-GB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in Winchester.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20500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253563-A428-4DB8-AD3A-034660BC8386}"/>
              </a:ext>
            </a:extLst>
          </p:cNvPr>
          <p:cNvSpPr txBox="1"/>
          <p:nvPr/>
        </p:nvSpPr>
        <p:spPr>
          <a:xfrm>
            <a:off x="745434" y="1187500"/>
            <a:ext cx="107011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you are prepared for the weather conditions – for example having a hat and water on a hot day and having a waterproof jacket on a wet day. Don’t let the weather stop you taking an active journey!</a:t>
            </a:r>
          </a:p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time to observe and enjoy the world around you, whether that’s, like my journey, looking at a building, spotting wildlife, listening to the sound of the river or feeling the sun on your face.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– work out how long your walking journey will take and plan in any extra time needed (I would probably spend longer in a car stuck in traffic in Winchester than walking)! </a:t>
            </a:r>
          </a:p>
        </p:txBody>
      </p:sp>
      <p:pic>
        <p:nvPicPr>
          <p:cNvPr id="9" name="Picture 8" descr="Smiling woman standing outdoors in rain, wearing waterproof jacket and holding umbrella">
            <a:extLst>
              <a:ext uri="{FF2B5EF4-FFF2-40B4-BE49-F238E27FC236}">
                <a16:creationId xmlns:a16="http://schemas.microsoft.com/office/drawing/2014/main" id="{7F175D6F-9AEB-A9B9-6B27-6DB7BC5C3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436" y="4341395"/>
            <a:ext cx="3438976" cy="2294932"/>
          </a:xfrm>
          <a:prstGeom prst="rect">
            <a:avLst/>
          </a:prstGeom>
        </p:spPr>
      </p:pic>
      <p:pic>
        <p:nvPicPr>
          <p:cNvPr id="11" name="Picture 10" descr="Closeup of straw hats stacked on each other">
            <a:extLst>
              <a:ext uri="{FF2B5EF4-FFF2-40B4-BE49-F238E27FC236}">
                <a16:creationId xmlns:a16="http://schemas.microsoft.com/office/drawing/2014/main" id="{54DF252C-0F5E-6590-2C37-FAAE08AC6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343675"/>
            <a:ext cx="3438976" cy="2292651"/>
          </a:xfrm>
          <a:prstGeom prst="rect">
            <a:avLst/>
          </a:prstGeom>
        </p:spPr>
      </p:pic>
      <p:sp>
        <p:nvSpPr>
          <p:cNvPr id="12" name="Double Wave 11">
            <a:extLst>
              <a:ext uri="{FF2B5EF4-FFF2-40B4-BE49-F238E27FC236}">
                <a16:creationId xmlns:a16="http://schemas.microsoft.com/office/drawing/2014/main" id="{56BCC1E8-AC5F-575B-ED36-9FE8E4D98603}"/>
              </a:ext>
            </a:extLst>
          </p:cNvPr>
          <p:cNvSpPr/>
          <p:nvPr/>
        </p:nvSpPr>
        <p:spPr>
          <a:xfrm>
            <a:off x="4393245" y="221673"/>
            <a:ext cx="3657600" cy="914399"/>
          </a:xfrm>
          <a:prstGeom prst="double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62B48-2C0A-2627-5698-4D3B6B139353}"/>
              </a:ext>
            </a:extLst>
          </p:cNvPr>
          <p:cNvSpPr txBox="1"/>
          <p:nvPr/>
        </p:nvSpPr>
        <p:spPr>
          <a:xfrm>
            <a:off x="4327931" y="324929"/>
            <a:ext cx="3788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Top Tips for an active journey like mine:</a:t>
            </a:r>
          </a:p>
        </p:txBody>
      </p:sp>
    </p:spTree>
    <p:extLst>
      <p:ext uri="{BB962C8B-B14F-4D97-AF65-F5344CB8AC3E}">
        <p14:creationId xmlns:p14="http://schemas.microsoft.com/office/powerpoint/2010/main" val="37946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stone archway with a blue tile on the top&#10;&#10;AI-generated content may be incorrect.">
            <a:extLst>
              <a:ext uri="{FF2B5EF4-FFF2-40B4-BE49-F238E27FC236}">
                <a16:creationId xmlns:a16="http://schemas.microsoft.com/office/drawing/2014/main" id="{03A102AF-C106-3653-D436-3DF0A64F5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0" r="2" b="5670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7" name="Picture 6" descr="A large stone building with a lawn with Winchester Cathedral in the background&#10;&#10;AI-generated content may be incorrect.">
            <a:extLst>
              <a:ext uri="{FF2B5EF4-FFF2-40B4-BE49-F238E27FC236}">
                <a16:creationId xmlns:a16="http://schemas.microsoft.com/office/drawing/2014/main" id="{5106CFC6-6706-DFA5-F754-6539B63F6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0" r="10066" b="-2"/>
          <a:stretch>
            <a:fillRect/>
          </a:stretch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  <p:sp>
        <p:nvSpPr>
          <p:cNvPr id="2" name="Double Wave 1">
            <a:extLst>
              <a:ext uri="{FF2B5EF4-FFF2-40B4-BE49-F238E27FC236}">
                <a16:creationId xmlns:a16="http://schemas.microsoft.com/office/drawing/2014/main" id="{993E804A-51DE-422F-01E8-2E047407E43C}"/>
              </a:ext>
            </a:extLst>
          </p:cNvPr>
          <p:cNvSpPr/>
          <p:nvPr/>
        </p:nvSpPr>
        <p:spPr>
          <a:xfrm>
            <a:off x="5155096" y="821635"/>
            <a:ext cx="2418521" cy="1451113"/>
          </a:xfrm>
          <a:prstGeom prst="double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6D1188-97F1-FE19-640D-ADC094D75429}"/>
              </a:ext>
            </a:extLst>
          </p:cNvPr>
          <p:cNvSpPr txBox="1"/>
          <p:nvPr/>
        </p:nvSpPr>
        <p:spPr>
          <a:xfrm>
            <a:off x="5294243" y="1080052"/>
            <a:ext cx="2226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Some of the wonderful sights on my journey in to work! </a:t>
            </a:r>
          </a:p>
        </p:txBody>
      </p:sp>
    </p:spTree>
    <p:extLst>
      <p:ext uri="{BB962C8B-B14F-4D97-AF65-F5344CB8AC3E}">
        <p14:creationId xmlns:p14="http://schemas.microsoft.com/office/powerpoint/2010/main" val="333459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577BA7-9792-00A9-BC04-83F5F67DB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river with a bridge and a brick building&#10;&#10;AI-generated content may be incorrect.">
            <a:extLst>
              <a:ext uri="{FF2B5EF4-FFF2-40B4-BE49-F238E27FC236}">
                <a16:creationId xmlns:a16="http://schemas.microsoft.com/office/drawing/2014/main" id="{BF066A24-4408-5ABF-F3FB-C288C5284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"/>
          <a:stretch>
            <a:fillRect/>
          </a:stretch>
        </p:blipFill>
        <p:spPr>
          <a:xfrm>
            <a:off x="321734" y="557189"/>
            <a:ext cx="4276956" cy="5743616"/>
          </a:xfrm>
          <a:prstGeom prst="rect">
            <a:avLst/>
          </a:prstGeom>
        </p:spPr>
      </p:pic>
      <p:pic>
        <p:nvPicPr>
          <p:cNvPr id="7" name="Picture 6" descr="A mural of a child on a brick wall&#10;&#10;AI-generated content may be incorrect.">
            <a:extLst>
              <a:ext uri="{FF2B5EF4-FFF2-40B4-BE49-F238E27FC236}">
                <a16:creationId xmlns:a16="http://schemas.microsoft.com/office/drawing/2014/main" id="{8680BEC2-52BD-5D02-77E8-A025DC51C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0" r="12000"/>
          <a:stretch>
            <a:fillRect/>
          </a:stretch>
        </p:blipFill>
        <p:spPr>
          <a:xfrm>
            <a:off x="4772525" y="557189"/>
            <a:ext cx="7097742" cy="5743616"/>
          </a:xfrm>
          <a:prstGeom prst="rect">
            <a:avLst/>
          </a:prstGeom>
        </p:spPr>
      </p:pic>
      <p:sp>
        <p:nvSpPr>
          <p:cNvPr id="2" name="Double Wave 1">
            <a:extLst>
              <a:ext uri="{FF2B5EF4-FFF2-40B4-BE49-F238E27FC236}">
                <a16:creationId xmlns:a16="http://schemas.microsoft.com/office/drawing/2014/main" id="{88A4BA60-9912-D042-3CDF-2AB39A972C21}"/>
              </a:ext>
            </a:extLst>
          </p:cNvPr>
          <p:cNvSpPr/>
          <p:nvPr/>
        </p:nvSpPr>
        <p:spPr>
          <a:xfrm>
            <a:off x="999337" y="192155"/>
            <a:ext cx="2418521" cy="1451113"/>
          </a:xfrm>
          <a:prstGeom prst="double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Double Wave 2">
            <a:extLst>
              <a:ext uri="{FF2B5EF4-FFF2-40B4-BE49-F238E27FC236}">
                <a16:creationId xmlns:a16="http://schemas.microsoft.com/office/drawing/2014/main" id="{08CBCE03-1BF9-B70A-EB09-EF1128F368A1}"/>
              </a:ext>
            </a:extLst>
          </p:cNvPr>
          <p:cNvSpPr/>
          <p:nvPr/>
        </p:nvSpPr>
        <p:spPr>
          <a:xfrm>
            <a:off x="8097079" y="192156"/>
            <a:ext cx="2418521" cy="1451113"/>
          </a:xfrm>
          <a:prstGeom prst="doubleWav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B2889C-BF4B-EBCF-7BE5-17637C4D6E57}"/>
              </a:ext>
            </a:extLst>
          </p:cNvPr>
          <p:cNvSpPr txBox="1"/>
          <p:nvPr/>
        </p:nvSpPr>
        <p:spPr>
          <a:xfrm>
            <a:off x="1198119" y="502212"/>
            <a:ext cx="2020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walk back via The Weirs – beautiful! 💖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BEA47E-0EC7-3238-16B0-B0488CDCBB0C}"/>
              </a:ext>
            </a:extLst>
          </p:cNvPr>
          <p:cNvSpPr txBox="1"/>
          <p:nvPr/>
        </p:nvSpPr>
        <p:spPr>
          <a:xfrm>
            <a:off x="8435009" y="455829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You get to see lovely art like this that you would miss if you were in a car! </a:t>
            </a:r>
          </a:p>
        </p:txBody>
      </p:sp>
    </p:spTree>
    <p:extLst>
      <p:ext uri="{BB962C8B-B14F-4D97-AF65-F5344CB8AC3E}">
        <p14:creationId xmlns:p14="http://schemas.microsoft.com/office/powerpoint/2010/main" val="3215196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334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Hampshire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Foster, Janet</dc:creator>
  <cp:lastModifiedBy>Foster, Janet</cp:lastModifiedBy>
  <cp:revision>2</cp:revision>
  <dcterms:created xsi:type="dcterms:W3CDTF">2025-07-29T10:28:40Z</dcterms:created>
  <dcterms:modified xsi:type="dcterms:W3CDTF">2026-09-17T09:32:13Z</dcterms:modified>
</cp:coreProperties>
</file>